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673" r:id="rId2"/>
    <p:sldId id="258" r:id="rId3"/>
    <p:sldId id="692" r:id="rId4"/>
    <p:sldId id="711" r:id="rId5"/>
    <p:sldId id="714" r:id="rId6"/>
    <p:sldId id="715" r:id="rId7"/>
    <p:sldId id="718" r:id="rId8"/>
    <p:sldId id="716" r:id="rId9"/>
    <p:sldId id="717" r:id="rId10"/>
    <p:sldId id="727" r:id="rId11"/>
    <p:sldId id="719" r:id="rId12"/>
    <p:sldId id="712" r:id="rId13"/>
    <p:sldId id="720" r:id="rId14"/>
    <p:sldId id="730" r:id="rId15"/>
    <p:sldId id="729" r:id="rId16"/>
    <p:sldId id="726" r:id="rId17"/>
    <p:sldId id="721" r:id="rId18"/>
    <p:sldId id="731" r:id="rId19"/>
    <p:sldId id="722" r:id="rId20"/>
    <p:sldId id="732" r:id="rId21"/>
    <p:sldId id="723" r:id="rId22"/>
    <p:sldId id="329" r:id="rId2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CCFF"/>
    <a:srgbClr val="FF7C80"/>
    <a:srgbClr val="DCFCF6"/>
    <a:srgbClr val="0097CC"/>
    <a:srgbClr val="4D4D4D"/>
    <a:srgbClr val="3399FF"/>
    <a:srgbClr val="99CCFF"/>
    <a:srgbClr val="00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43" autoAdjust="0"/>
    <p:restoredTop sz="95932" autoAdjust="0"/>
  </p:normalViewPr>
  <p:slideViewPr>
    <p:cSldViewPr>
      <p:cViewPr>
        <p:scale>
          <a:sx n="66" d="100"/>
          <a:sy n="66" d="100"/>
        </p:scale>
        <p:origin x="-1494" y="-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42" y="-72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innie_Mae" TargetMode="External"/><Relationship Id="rId2" Type="http://schemas.openxmlformats.org/officeDocument/2006/relationships/hyperlink" Target="http://en.wikipedia.org/wiki/Freddie_Mac" TargetMode="External"/><Relationship Id="rId1" Type="http://schemas.openxmlformats.org/officeDocument/2006/relationships/hyperlink" Target="http://en.wikipedia.org/wiki/Fannie_Mae" TargetMode="External"/></Relationships>
</file>

<file path=ppt/diagrams/_rels/drawing1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Ginnie_Mae" TargetMode="External"/><Relationship Id="rId2" Type="http://schemas.openxmlformats.org/officeDocument/2006/relationships/hyperlink" Target="http://en.wikipedia.org/wiki/Freddie_Mac" TargetMode="External"/><Relationship Id="rId1" Type="http://schemas.openxmlformats.org/officeDocument/2006/relationships/hyperlink" Target="http://en.wikipedia.org/wiki/Fannie_Ma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#5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33AA30-92AE-4B42-BD8C-AC41893EDF47}" type="doc">
      <dgm:prSet loTypeId="urn:microsoft.com/office/officeart/2005/8/layout/lProcess2" loCatId="list" qsTypeId="urn:microsoft.com/office/officeart/2005/8/quickstyle/3d4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C4A69857-B132-40FB-AD9E-4E05E74EFD3E}">
      <dgm:prSet custT="1"/>
      <dgm:spPr/>
      <dgm:t>
        <a:bodyPr/>
        <a:lstStyle/>
        <a:p>
          <a:pPr algn="ctr" rtl="1"/>
          <a:r>
            <a:rPr lang="fa-IR" sz="2400" dirty="0" smtClean="0">
              <a:latin typeface=" bzar"/>
              <a:cs typeface="B Titr" pitchFamily="2" charset="-78"/>
            </a:rPr>
            <a:t>طرف عرضه = طرف ساخت و ساز</a:t>
          </a:r>
          <a:endParaRPr lang="en-US" sz="2400" dirty="0">
            <a:latin typeface=" bzar"/>
            <a:cs typeface="B Titr" pitchFamily="2" charset="-78"/>
          </a:endParaRPr>
        </a:p>
      </dgm:t>
    </dgm:pt>
    <dgm:pt modelId="{B1BA8001-147C-4CE3-88BE-E3E4ADC5EE0C}" type="parTrans" cxnId="{544F0C72-9089-4BBD-A0F2-FC7EC248C9DD}">
      <dgm:prSet/>
      <dgm:spPr/>
      <dgm:t>
        <a:bodyPr/>
        <a:lstStyle/>
        <a:p>
          <a:endParaRPr lang="en-US"/>
        </a:p>
      </dgm:t>
    </dgm:pt>
    <dgm:pt modelId="{F8C0D99D-2CD4-44A7-9F75-5411E811377C}" type="sibTrans" cxnId="{544F0C72-9089-4BBD-A0F2-FC7EC248C9DD}">
      <dgm:prSet/>
      <dgm:spPr/>
      <dgm:t>
        <a:bodyPr/>
        <a:lstStyle/>
        <a:p>
          <a:endParaRPr lang="en-US"/>
        </a:p>
      </dgm:t>
    </dgm:pt>
    <dgm:pt modelId="{81E0E304-A3AA-44CF-90B0-2A45D1A56536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انبوه‌سازان</a:t>
          </a:r>
          <a:endParaRPr lang="en-US" dirty="0">
            <a:latin typeface=" bzar"/>
            <a:cs typeface="B Zar" pitchFamily="2" charset="-78"/>
          </a:endParaRPr>
        </a:p>
      </dgm:t>
    </dgm:pt>
    <dgm:pt modelId="{E6733F35-B675-4DD3-9D50-0415648C479F}" type="parTrans" cxnId="{9442E5AA-356E-4E0A-8E7F-8F1905CD8168}">
      <dgm:prSet/>
      <dgm:spPr/>
      <dgm:t>
        <a:bodyPr/>
        <a:lstStyle/>
        <a:p>
          <a:endParaRPr lang="en-US"/>
        </a:p>
      </dgm:t>
    </dgm:pt>
    <dgm:pt modelId="{8FD32BA3-3A0A-4D06-8C8E-73BB32CC92C7}" type="sibTrans" cxnId="{9442E5AA-356E-4E0A-8E7F-8F1905CD8168}">
      <dgm:prSet/>
      <dgm:spPr/>
      <dgm:t>
        <a:bodyPr/>
        <a:lstStyle/>
        <a:p>
          <a:endParaRPr lang="en-US"/>
        </a:p>
      </dgm:t>
    </dgm:pt>
    <dgm:pt modelId="{903AFB66-83E7-4429-A927-37614C6D0BF7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پیمانکاران</a:t>
          </a:r>
          <a:endParaRPr lang="en-US" dirty="0">
            <a:latin typeface=" bzar"/>
            <a:cs typeface="B Zar" pitchFamily="2" charset="-78"/>
          </a:endParaRPr>
        </a:p>
      </dgm:t>
    </dgm:pt>
    <dgm:pt modelId="{931C33D9-8263-43EB-B6FD-BB5FFDFBA68B}" type="parTrans" cxnId="{2DEEFD89-8962-4465-B21E-AB937B557E22}">
      <dgm:prSet/>
      <dgm:spPr/>
      <dgm:t>
        <a:bodyPr/>
        <a:lstStyle/>
        <a:p>
          <a:endParaRPr lang="en-US"/>
        </a:p>
      </dgm:t>
    </dgm:pt>
    <dgm:pt modelId="{138891BA-17ED-424E-AFF4-E920B1571C02}" type="sibTrans" cxnId="{2DEEFD89-8962-4465-B21E-AB937B557E22}">
      <dgm:prSet/>
      <dgm:spPr/>
      <dgm:t>
        <a:bodyPr/>
        <a:lstStyle/>
        <a:p>
          <a:endParaRPr lang="en-US"/>
        </a:p>
      </dgm:t>
    </dgm:pt>
    <dgm:pt modelId="{E346C9CD-4CDE-40E1-9610-F430ABA43093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آبادگران</a:t>
          </a:r>
          <a:endParaRPr lang="en-US" dirty="0">
            <a:latin typeface=" bzar"/>
            <a:cs typeface="B Zar" pitchFamily="2" charset="-78"/>
          </a:endParaRPr>
        </a:p>
      </dgm:t>
    </dgm:pt>
    <dgm:pt modelId="{A384096D-332E-4B35-9A35-A4667929774F}" type="parTrans" cxnId="{141C6836-A2F6-4227-892D-487A925EA77D}">
      <dgm:prSet/>
      <dgm:spPr/>
      <dgm:t>
        <a:bodyPr/>
        <a:lstStyle/>
        <a:p>
          <a:endParaRPr lang="en-US"/>
        </a:p>
      </dgm:t>
    </dgm:pt>
    <dgm:pt modelId="{13541E2C-D773-499D-AC1F-8D1DC827D324}" type="sibTrans" cxnId="{141C6836-A2F6-4227-892D-487A925EA77D}">
      <dgm:prSet/>
      <dgm:spPr/>
      <dgm:t>
        <a:bodyPr/>
        <a:lstStyle/>
        <a:p>
          <a:endParaRPr lang="en-US"/>
        </a:p>
      </dgm:t>
    </dgm:pt>
    <dgm:pt modelId="{8FBED95B-9FD2-4FC4-BE6A-D021A5E0D0F6}">
      <dgm:prSet custT="1"/>
      <dgm:spPr/>
      <dgm:t>
        <a:bodyPr/>
        <a:lstStyle/>
        <a:p>
          <a:pPr algn="ctr" rtl="1"/>
          <a:r>
            <a:rPr lang="fa-IR" sz="2400" dirty="0" smtClean="0">
              <a:latin typeface=" bzar"/>
              <a:cs typeface="B Titr" pitchFamily="2" charset="-78"/>
            </a:rPr>
            <a:t>طرف تقاضا = طرف خریدار</a:t>
          </a:r>
          <a:endParaRPr lang="en-US" sz="2400" dirty="0">
            <a:latin typeface=" bzar"/>
            <a:cs typeface="B Titr" pitchFamily="2" charset="-78"/>
          </a:endParaRPr>
        </a:p>
      </dgm:t>
    </dgm:pt>
    <dgm:pt modelId="{95F595F4-7D50-4250-BECB-A12B9AD8A762}" type="parTrans" cxnId="{E7B28C60-47FF-45F5-A218-5F45500F9D5A}">
      <dgm:prSet/>
      <dgm:spPr/>
      <dgm:t>
        <a:bodyPr/>
        <a:lstStyle/>
        <a:p>
          <a:endParaRPr lang="en-US"/>
        </a:p>
      </dgm:t>
    </dgm:pt>
    <dgm:pt modelId="{DA4C2985-22FF-47C6-9E20-A21573ABE5CB}" type="sibTrans" cxnId="{E7B28C60-47FF-45F5-A218-5F45500F9D5A}">
      <dgm:prSet/>
      <dgm:spPr/>
      <dgm:t>
        <a:bodyPr/>
        <a:lstStyle/>
        <a:p>
          <a:endParaRPr lang="en-US"/>
        </a:p>
      </dgm:t>
    </dgm:pt>
    <dgm:pt modelId="{48659E15-71DB-4AD0-B867-E09021F352B9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خانوارها</a:t>
          </a:r>
          <a:endParaRPr lang="en-US" dirty="0">
            <a:latin typeface=" bzar"/>
            <a:cs typeface="B Zar" pitchFamily="2" charset="-78"/>
          </a:endParaRPr>
        </a:p>
      </dgm:t>
    </dgm:pt>
    <dgm:pt modelId="{AF5C710B-57BA-4396-B1D8-B0F3558DC59D}" type="parTrans" cxnId="{DE092020-B3CD-4594-9BFF-C9BB05A26DA2}">
      <dgm:prSet/>
      <dgm:spPr/>
      <dgm:t>
        <a:bodyPr/>
        <a:lstStyle/>
        <a:p>
          <a:endParaRPr lang="en-US"/>
        </a:p>
      </dgm:t>
    </dgm:pt>
    <dgm:pt modelId="{8ED0E237-BA94-4696-B216-62E6C13C5765}" type="sibTrans" cxnId="{DE092020-B3CD-4594-9BFF-C9BB05A26DA2}">
      <dgm:prSet/>
      <dgm:spPr/>
      <dgm:t>
        <a:bodyPr/>
        <a:lstStyle/>
        <a:p>
          <a:endParaRPr lang="en-US"/>
        </a:p>
      </dgm:t>
    </dgm:pt>
    <dgm:pt modelId="{391EA9C7-2165-4956-AF9A-BE48D0D84860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نهادهای مالی</a:t>
          </a:r>
          <a:endParaRPr lang="en-US" dirty="0">
            <a:latin typeface=" bzar"/>
            <a:cs typeface="B Zar" pitchFamily="2" charset="-78"/>
          </a:endParaRPr>
        </a:p>
      </dgm:t>
    </dgm:pt>
    <dgm:pt modelId="{E92DBA2C-1BD7-484E-B2FA-5344A0EAF61B}" type="parTrans" cxnId="{ED350A93-22F9-47AE-9287-A663D71101A5}">
      <dgm:prSet/>
      <dgm:spPr/>
      <dgm:t>
        <a:bodyPr/>
        <a:lstStyle/>
        <a:p>
          <a:endParaRPr lang="en-US"/>
        </a:p>
      </dgm:t>
    </dgm:pt>
    <dgm:pt modelId="{1D8070A2-72A9-4AC7-867B-6E8538DEDD2E}" type="sibTrans" cxnId="{ED350A93-22F9-47AE-9287-A663D71101A5}">
      <dgm:prSet/>
      <dgm:spPr/>
      <dgm:t>
        <a:bodyPr/>
        <a:lstStyle/>
        <a:p>
          <a:endParaRPr lang="en-US"/>
        </a:p>
      </dgm:t>
    </dgm:pt>
    <dgm:pt modelId="{E8E71770-C7ED-4F7D-9852-9E2F33AB778B}">
      <dgm:prSet/>
      <dgm:spPr/>
      <dgm:t>
        <a:bodyPr/>
        <a:lstStyle/>
        <a:p>
          <a:pPr rtl="1"/>
          <a:r>
            <a:rPr lang="fa-IR" dirty="0" smtClean="0">
              <a:latin typeface=" bzar"/>
              <a:cs typeface="B Zar" pitchFamily="2" charset="-78"/>
            </a:rPr>
            <a:t>دولت‌ها</a:t>
          </a:r>
          <a:endParaRPr lang="en-US" dirty="0">
            <a:latin typeface=" bzar"/>
            <a:cs typeface="B Zar" pitchFamily="2" charset="-78"/>
          </a:endParaRPr>
        </a:p>
      </dgm:t>
    </dgm:pt>
    <dgm:pt modelId="{33D3F484-C14E-44AC-98A9-E41874AA5B34}" type="parTrans" cxnId="{CE5DF28C-F178-4947-A295-8016B6EDB150}">
      <dgm:prSet/>
      <dgm:spPr/>
      <dgm:t>
        <a:bodyPr/>
        <a:lstStyle/>
        <a:p>
          <a:endParaRPr lang="en-US"/>
        </a:p>
      </dgm:t>
    </dgm:pt>
    <dgm:pt modelId="{14429DE2-C760-4435-8EFC-BD9614D6CF8A}" type="sibTrans" cxnId="{CE5DF28C-F178-4947-A295-8016B6EDB150}">
      <dgm:prSet/>
      <dgm:spPr/>
      <dgm:t>
        <a:bodyPr/>
        <a:lstStyle/>
        <a:p>
          <a:endParaRPr lang="en-US"/>
        </a:p>
      </dgm:t>
    </dgm:pt>
    <dgm:pt modelId="{2267FDC7-3EBB-4460-8237-A1758084A60A}" type="pres">
      <dgm:prSet presAssocID="{6F33AA30-92AE-4B42-BD8C-AC41893EDF4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E5BB1E-7165-427B-B8FA-906AF3E8CEA2}" type="pres">
      <dgm:prSet presAssocID="{C4A69857-B132-40FB-AD9E-4E05E74EFD3E}" presName="compNode" presStyleCnt="0"/>
      <dgm:spPr/>
    </dgm:pt>
    <dgm:pt modelId="{975CD18A-A443-4751-B2EC-A1D596867CDA}" type="pres">
      <dgm:prSet presAssocID="{C4A69857-B132-40FB-AD9E-4E05E74EFD3E}" presName="aNode" presStyleLbl="bgShp" presStyleIdx="0" presStyleCnt="2"/>
      <dgm:spPr/>
      <dgm:t>
        <a:bodyPr/>
        <a:lstStyle/>
        <a:p>
          <a:endParaRPr lang="en-US"/>
        </a:p>
      </dgm:t>
    </dgm:pt>
    <dgm:pt modelId="{63B67301-7764-4769-8CEC-09EC1EDCDD96}" type="pres">
      <dgm:prSet presAssocID="{C4A69857-B132-40FB-AD9E-4E05E74EFD3E}" presName="textNode" presStyleLbl="bgShp" presStyleIdx="0" presStyleCnt="2"/>
      <dgm:spPr/>
      <dgm:t>
        <a:bodyPr/>
        <a:lstStyle/>
        <a:p>
          <a:endParaRPr lang="en-US"/>
        </a:p>
      </dgm:t>
    </dgm:pt>
    <dgm:pt modelId="{E8649925-9352-4D0A-B42A-690027AF75F6}" type="pres">
      <dgm:prSet presAssocID="{C4A69857-B132-40FB-AD9E-4E05E74EFD3E}" presName="compChildNode" presStyleCnt="0"/>
      <dgm:spPr/>
    </dgm:pt>
    <dgm:pt modelId="{9B31240F-FFAD-4124-B3D1-ED37C5610D5E}" type="pres">
      <dgm:prSet presAssocID="{C4A69857-B132-40FB-AD9E-4E05E74EFD3E}" presName="theInnerList" presStyleCnt="0"/>
      <dgm:spPr/>
    </dgm:pt>
    <dgm:pt modelId="{DE09EE50-8A2D-47F2-AD6F-259AA629FD2F}" type="pres">
      <dgm:prSet presAssocID="{81E0E304-A3AA-44CF-90B0-2A45D1A56536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C28C0-A329-4F6B-A457-33B301A0695D}" type="pres">
      <dgm:prSet presAssocID="{81E0E304-A3AA-44CF-90B0-2A45D1A56536}" presName="aSpace2" presStyleCnt="0"/>
      <dgm:spPr/>
    </dgm:pt>
    <dgm:pt modelId="{087F51D9-7A1C-4663-8B09-B484DFC6D3F4}" type="pres">
      <dgm:prSet presAssocID="{903AFB66-83E7-4429-A927-37614C6D0BF7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862A2C-16ED-44FA-8C7A-D5DDDB9212E9}" type="pres">
      <dgm:prSet presAssocID="{903AFB66-83E7-4429-A927-37614C6D0BF7}" presName="aSpace2" presStyleCnt="0"/>
      <dgm:spPr/>
    </dgm:pt>
    <dgm:pt modelId="{200AB78B-3FBB-44DF-8396-694D4E883085}" type="pres">
      <dgm:prSet presAssocID="{E346C9CD-4CDE-40E1-9610-F430ABA43093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B318A-B499-4E27-9688-5825B8A17F7C}" type="pres">
      <dgm:prSet presAssocID="{C4A69857-B132-40FB-AD9E-4E05E74EFD3E}" presName="aSpace" presStyleCnt="0"/>
      <dgm:spPr/>
    </dgm:pt>
    <dgm:pt modelId="{DF6F6607-5D55-4606-9423-A1B48A2BA055}" type="pres">
      <dgm:prSet presAssocID="{8FBED95B-9FD2-4FC4-BE6A-D021A5E0D0F6}" presName="compNode" presStyleCnt="0"/>
      <dgm:spPr/>
    </dgm:pt>
    <dgm:pt modelId="{A24FE195-9C33-4AD8-9335-5CD47DC46F54}" type="pres">
      <dgm:prSet presAssocID="{8FBED95B-9FD2-4FC4-BE6A-D021A5E0D0F6}" presName="aNode" presStyleLbl="bgShp" presStyleIdx="1" presStyleCnt="2"/>
      <dgm:spPr/>
      <dgm:t>
        <a:bodyPr/>
        <a:lstStyle/>
        <a:p>
          <a:endParaRPr lang="en-US"/>
        </a:p>
      </dgm:t>
    </dgm:pt>
    <dgm:pt modelId="{8C44225B-0168-4804-B3C9-45C4214179FB}" type="pres">
      <dgm:prSet presAssocID="{8FBED95B-9FD2-4FC4-BE6A-D021A5E0D0F6}" presName="textNode" presStyleLbl="bgShp" presStyleIdx="1" presStyleCnt="2"/>
      <dgm:spPr/>
      <dgm:t>
        <a:bodyPr/>
        <a:lstStyle/>
        <a:p>
          <a:endParaRPr lang="en-US"/>
        </a:p>
      </dgm:t>
    </dgm:pt>
    <dgm:pt modelId="{95F0EBBA-7DF8-45C3-B055-99564225438B}" type="pres">
      <dgm:prSet presAssocID="{8FBED95B-9FD2-4FC4-BE6A-D021A5E0D0F6}" presName="compChildNode" presStyleCnt="0"/>
      <dgm:spPr/>
    </dgm:pt>
    <dgm:pt modelId="{68A97DF9-3463-4A08-A200-F3AB34575EC6}" type="pres">
      <dgm:prSet presAssocID="{8FBED95B-9FD2-4FC4-BE6A-D021A5E0D0F6}" presName="theInnerList" presStyleCnt="0"/>
      <dgm:spPr/>
    </dgm:pt>
    <dgm:pt modelId="{B290AC74-861D-4AE5-B744-06F094463136}" type="pres">
      <dgm:prSet presAssocID="{48659E15-71DB-4AD0-B867-E09021F352B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8615C-1D33-4404-9647-720611CE67E6}" type="pres">
      <dgm:prSet presAssocID="{48659E15-71DB-4AD0-B867-E09021F352B9}" presName="aSpace2" presStyleCnt="0"/>
      <dgm:spPr/>
    </dgm:pt>
    <dgm:pt modelId="{48B407D7-FE06-4755-9E33-D1C00E3666CE}" type="pres">
      <dgm:prSet presAssocID="{391EA9C7-2165-4956-AF9A-BE48D0D8486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8115CA-34FE-4A46-8B23-1653D448D2FE}" type="pres">
      <dgm:prSet presAssocID="{391EA9C7-2165-4956-AF9A-BE48D0D84860}" presName="aSpace2" presStyleCnt="0"/>
      <dgm:spPr/>
    </dgm:pt>
    <dgm:pt modelId="{81DD425D-AE32-4929-84C4-70EEAE4D1004}" type="pres">
      <dgm:prSet presAssocID="{E8E71770-C7ED-4F7D-9852-9E2F33AB778B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EEFD89-8962-4465-B21E-AB937B557E22}" srcId="{C4A69857-B132-40FB-AD9E-4E05E74EFD3E}" destId="{903AFB66-83E7-4429-A927-37614C6D0BF7}" srcOrd="1" destOrd="0" parTransId="{931C33D9-8263-43EB-B6FD-BB5FFDFBA68B}" sibTransId="{138891BA-17ED-424E-AFF4-E920B1571C02}"/>
    <dgm:cxn modelId="{A021E69C-CF23-41EE-AB2B-4C9A019B745B}" type="presOf" srcId="{8FBED95B-9FD2-4FC4-BE6A-D021A5E0D0F6}" destId="{A24FE195-9C33-4AD8-9335-5CD47DC46F54}" srcOrd="0" destOrd="0" presId="urn:microsoft.com/office/officeart/2005/8/layout/lProcess2"/>
    <dgm:cxn modelId="{141C6836-A2F6-4227-892D-487A925EA77D}" srcId="{C4A69857-B132-40FB-AD9E-4E05E74EFD3E}" destId="{E346C9CD-4CDE-40E1-9610-F430ABA43093}" srcOrd="2" destOrd="0" parTransId="{A384096D-332E-4B35-9A35-A4667929774F}" sibTransId="{13541E2C-D773-499D-AC1F-8D1DC827D324}"/>
    <dgm:cxn modelId="{E7B28C60-47FF-45F5-A218-5F45500F9D5A}" srcId="{6F33AA30-92AE-4B42-BD8C-AC41893EDF47}" destId="{8FBED95B-9FD2-4FC4-BE6A-D021A5E0D0F6}" srcOrd="1" destOrd="0" parTransId="{95F595F4-7D50-4250-BECB-A12B9AD8A762}" sibTransId="{DA4C2985-22FF-47C6-9E20-A21573ABE5CB}"/>
    <dgm:cxn modelId="{CE5DF28C-F178-4947-A295-8016B6EDB150}" srcId="{8FBED95B-9FD2-4FC4-BE6A-D021A5E0D0F6}" destId="{E8E71770-C7ED-4F7D-9852-9E2F33AB778B}" srcOrd="2" destOrd="0" parTransId="{33D3F484-C14E-44AC-98A9-E41874AA5B34}" sibTransId="{14429DE2-C760-4435-8EFC-BD9614D6CF8A}"/>
    <dgm:cxn modelId="{7CB5C9D5-58E9-4907-97ED-CFDCFB48CF28}" type="presOf" srcId="{C4A69857-B132-40FB-AD9E-4E05E74EFD3E}" destId="{975CD18A-A443-4751-B2EC-A1D596867CDA}" srcOrd="0" destOrd="0" presId="urn:microsoft.com/office/officeart/2005/8/layout/lProcess2"/>
    <dgm:cxn modelId="{CFAF908E-B9A4-408B-87A0-E3475A96A211}" type="presOf" srcId="{C4A69857-B132-40FB-AD9E-4E05E74EFD3E}" destId="{63B67301-7764-4769-8CEC-09EC1EDCDD96}" srcOrd="1" destOrd="0" presId="urn:microsoft.com/office/officeart/2005/8/layout/lProcess2"/>
    <dgm:cxn modelId="{56332A70-8DA7-488F-9E97-80B23DCCDAD2}" type="presOf" srcId="{8FBED95B-9FD2-4FC4-BE6A-D021A5E0D0F6}" destId="{8C44225B-0168-4804-B3C9-45C4214179FB}" srcOrd="1" destOrd="0" presId="urn:microsoft.com/office/officeart/2005/8/layout/lProcess2"/>
    <dgm:cxn modelId="{DB0D4F1B-DD58-4BD4-BEC4-9BF625902C3A}" type="presOf" srcId="{903AFB66-83E7-4429-A927-37614C6D0BF7}" destId="{087F51D9-7A1C-4663-8B09-B484DFC6D3F4}" srcOrd="0" destOrd="0" presId="urn:microsoft.com/office/officeart/2005/8/layout/lProcess2"/>
    <dgm:cxn modelId="{0E25429D-579F-48EB-BB18-71B0B3E301DF}" type="presOf" srcId="{48659E15-71DB-4AD0-B867-E09021F352B9}" destId="{B290AC74-861D-4AE5-B744-06F094463136}" srcOrd="0" destOrd="0" presId="urn:microsoft.com/office/officeart/2005/8/layout/lProcess2"/>
    <dgm:cxn modelId="{8D07C22E-0DCE-4417-B97D-24F79D81FC30}" type="presOf" srcId="{81E0E304-A3AA-44CF-90B0-2A45D1A56536}" destId="{DE09EE50-8A2D-47F2-AD6F-259AA629FD2F}" srcOrd="0" destOrd="0" presId="urn:microsoft.com/office/officeart/2005/8/layout/lProcess2"/>
    <dgm:cxn modelId="{532143D5-B060-47A5-8BBF-BC3D5F768DDB}" type="presOf" srcId="{391EA9C7-2165-4956-AF9A-BE48D0D84860}" destId="{48B407D7-FE06-4755-9E33-D1C00E3666CE}" srcOrd="0" destOrd="0" presId="urn:microsoft.com/office/officeart/2005/8/layout/lProcess2"/>
    <dgm:cxn modelId="{854A1F24-7F07-408A-8233-1433F47695CE}" type="presOf" srcId="{6F33AA30-92AE-4B42-BD8C-AC41893EDF47}" destId="{2267FDC7-3EBB-4460-8237-A1758084A60A}" srcOrd="0" destOrd="0" presId="urn:microsoft.com/office/officeart/2005/8/layout/lProcess2"/>
    <dgm:cxn modelId="{B73CCB6D-079E-4999-B51C-03C38E84D4FC}" type="presOf" srcId="{E8E71770-C7ED-4F7D-9852-9E2F33AB778B}" destId="{81DD425D-AE32-4929-84C4-70EEAE4D1004}" srcOrd="0" destOrd="0" presId="urn:microsoft.com/office/officeart/2005/8/layout/lProcess2"/>
    <dgm:cxn modelId="{80D8D1DB-6BFB-4FCD-A2E0-0E11C8A2020E}" type="presOf" srcId="{E346C9CD-4CDE-40E1-9610-F430ABA43093}" destId="{200AB78B-3FBB-44DF-8396-694D4E883085}" srcOrd="0" destOrd="0" presId="urn:microsoft.com/office/officeart/2005/8/layout/lProcess2"/>
    <dgm:cxn modelId="{DE092020-B3CD-4594-9BFF-C9BB05A26DA2}" srcId="{8FBED95B-9FD2-4FC4-BE6A-D021A5E0D0F6}" destId="{48659E15-71DB-4AD0-B867-E09021F352B9}" srcOrd="0" destOrd="0" parTransId="{AF5C710B-57BA-4396-B1D8-B0F3558DC59D}" sibTransId="{8ED0E237-BA94-4696-B216-62E6C13C5765}"/>
    <dgm:cxn modelId="{ED350A93-22F9-47AE-9287-A663D71101A5}" srcId="{8FBED95B-9FD2-4FC4-BE6A-D021A5E0D0F6}" destId="{391EA9C7-2165-4956-AF9A-BE48D0D84860}" srcOrd="1" destOrd="0" parTransId="{E92DBA2C-1BD7-484E-B2FA-5344A0EAF61B}" sibTransId="{1D8070A2-72A9-4AC7-867B-6E8538DEDD2E}"/>
    <dgm:cxn modelId="{544F0C72-9089-4BBD-A0F2-FC7EC248C9DD}" srcId="{6F33AA30-92AE-4B42-BD8C-AC41893EDF47}" destId="{C4A69857-B132-40FB-AD9E-4E05E74EFD3E}" srcOrd="0" destOrd="0" parTransId="{B1BA8001-147C-4CE3-88BE-E3E4ADC5EE0C}" sibTransId="{F8C0D99D-2CD4-44A7-9F75-5411E811377C}"/>
    <dgm:cxn modelId="{9442E5AA-356E-4E0A-8E7F-8F1905CD8168}" srcId="{C4A69857-B132-40FB-AD9E-4E05E74EFD3E}" destId="{81E0E304-A3AA-44CF-90B0-2A45D1A56536}" srcOrd="0" destOrd="0" parTransId="{E6733F35-B675-4DD3-9D50-0415648C479F}" sibTransId="{8FD32BA3-3A0A-4D06-8C8E-73BB32CC92C7}"/>
    <dgm:cxn modelId="{7AED2F5D-32B8-4B69-86D2-2CF7B6B15348}" type="presParOf" srcId="{2267FDC7-3EBB-4460-8237-A1758084A60A}" destId="{E6E5BB1E-7165-427B-B8FA-906AF3E8CEA2}" srcOrd="0" destOrd="0" presId="urn:microsoft.com/office/officeart/2005/8/layout/lProcess2"/>
    <dgm:cxn modelId="{B21ADFBE-D4E6-4C36-B1C0-4D2DFCE4CDD9}" type="presParOf" srcId="{E6E5BB1E-7165-427B-B8FA-906AF3E8CEA2}" destId="{975CD18A-A443-4751-B2EC-A1D596867CDA}" srcOrd="0" destOrd="0" presId="urn:microsoft.com/office/officeart/2005/8/layout/lProcess2"/>
    <dgm:cxn modelId="{1BA6AC1F-5D2C-43C5-8F17-0867F1F7A099}" type="presParOf" srcId="{E6E5BB1E-7165-427B-B8FA-906AF3E8CEA2}" destId="{63B67301-7764-4769-8CEC-09EC1EDCDD96}" srcOrd="1" destOrd="0" presId="urn:microsoft.com/office/officeart/2005/8/layout/lProcess2"/>
    <dgm:cxn modelId="{D85EFB3D-3E6B-4990-A698-37312F97885B}" type="presParOf" srcId="{E6E5BB1E-7165-427B-B8FA-906AF3E8CEA2}" destId="{E8649925-9352-4D0A-B42A-690027AF75F6}" srcOrd="2" destOrd="0" presId="urn:microsoft.com/office/officeart/2005/8/layout/lProcess2"/>
    <dgm:cxn modelId="{63E22D61-9222-4AD8-89AE-B4D07B49B51D}" type="presParOf" srcId="{E8649925-9352-4D0A-B42A-690027AF75F6}" destId="{9B31240F-FFAD-4124-B3D1-ED37C5610D5E}" srcOrd="0" destOrd="0" presId="urn:microsoft.com/office/officeart/2005/8/layout/lProcess2"/>
    <dgm:cxn modelId="{CEE28B66-B206-4AE7-A8D6-C20CB9C3ADD3}" type="presParOf" srcId="{9B31240F-FFAD-4124-B3D1-ED37C5610D5E}" destId="{DE09EE50-8A2D-47F2-AD6F-259AA629FD2F}" srcOrd="0" destOrd="0" presId="urn:microsoft.com/office/officeart/2005/8/layout/lProcess2"/>
    <dgm:cxn modelId="{CDB6C044-7D26-4655-926C-7977C7387E07}" type="presParOf" srcId="{9B31240F-FFAD-4124-B3D1-ED37C5610D5E}" destId="{A45C28C0-A329-4F6B-A457-33B301A0695D}" srcOrd="1" destOrd="0" presId="urn:microsoft.com/office/officeart/2005/8/layout/lProcess2"/>
    <dgm:cxn modelId="{B400BBC9-A4C6-4063-A751-CE73F3BFE68A}" type="presParOf" srcId="{9B31240F-FFAD-4124-B3D1-ED37C5610D5E}" destId="{087F51D9-7A1C-4663-8B09-B484DFC6D3F4}" srcOrd="2" destOrd="0" presId="urn:microsoft.com/office/officeart/2005/8/layout/lProcess2"/>
    <dgm:cxn modelId="{8F3192FA-9361-47C5-A68B-DEC783D3CAFC}" type="presParOf" srcId="{9B31240F-FFAD-4124-B3D1-ED37C5610D5E}" destId="{F7862A2C-16ED-44FA-8C7A-D5DDDB9212E9}" srcOrd="3" destOrd="0" presId="urn:microsoft.com/office/officeart/2005/8/layout/lProcess2"/>
    <dgm:cxn modelId="{61ADDABF-0BE1-4BC5-9F1B-B104329BA7B1}" type="presParOf" srcId="{9B31240F-FFAD-4124-B3D1-ED37C5610D5E}" destId="{200AB78B-3FBB-44DF-8396-694D4E883085}" srcOrd="4" destOrd="0" presId="urn:microsoft.com/office/officeart/2005/8/layout/lProcess2"/>
    <dgm:cxn modelId="{A696C3B5-03B5-4559-BF87-AAC6A86913B6}" type="presParOf" srcId="{2267FDC7-3EBB-4460-8237-A1758084A60A}" destId="{E92B318A-B499-4E27-9688-5825B8A17F7C}" srcOrd="1" destOrd="0" presId="urn:microsoft.com/office/officeart/2005/8/layout/lProcess2"/>
    <dgm:cxn modelId="{51CE174B-B59B-4372-8FDE-05D6E434030D}" type="presParOf" srcId="{2267FDC7-3EBB-4460-8237-A1758084A60A}" destId="{DF6F6607-5D55-4606-9423-A1B48A2BA055}" srcOrd="2" destOrd="0" presId="urn:microsoft.com/office/officeart/2005/8/layout/lProcess2"/>
    <dgm:cxn modelId="{A90FEC73-AC05-449E-A1CB-57822489DD39}" type="presParOf" srcId="{DF6F6607-5D55-4606-9423-A1B48A2BA055}" destId="{A24FE195-9C33-4AD8-9335-5CD47DC46F54}" srcOrd="0" destOrd="0" presId="urn:microsoft.com/office/officeart/2005/8/layout/lProcess2"/>
    <dgm:cxn modelId="{F8DA594C-BB30-4698-8EE8-A55EA31D425E}" type="presParOf" srcId="{DF6F6607-5D55-4606-9423-A1B48A2BA055}" destId="{8C44225B-0168-4804-B3C9-45C4214179FB}" srcOrd="1" destOrd="0" presId="urn:microsoft.com/office/officeart/2005/8/layout/lProcess2"/>
    <dgm:cxn modelId="{720A8FA8-41DC-43F9-B26B-5D531D3F9E99}" type="presParOf" srcId="{DF6F6607-5D55-4606-9423-A1B48A2BA055}" destId="{95F0EBBA-7DF8-45C3-B055-99564225438B}" srcOrd="2" destOrd="0" presId="urn:microsoft.com/office/officeart/2005/8/layout/lProcess2"/>
    <dgm:cxn modelId="{2659DB24-0B28-49DF-B951-B18E8C1B2956}" type="presParOf" srcId="{95F0EBBA-7DF8-45C3-B055-99564225438B}" destId="{68A97DF9-3463-4A08-A200-F3AB34575EC6}" srcOrd="0" destOrd="0" presId="urn:microsoft.com/office/officeart/2005/8/layout/lProcess2"/>
    <dgm:cxn modelId="{3DE67515-6619-4A80-BA1F-B33DACC96C8B}" type="presParOf" srcId="{68A97DF9-3463-4A08-A200-F3AB34575EC6}" destId="{B290AC74-861D-4AE5-B744-06F094463136}" srcOrd="0" destOrd="0" presId="urn:microsoft.com/office/officeart/2005/8/layout/lProcess2"/>
    <dgm:cxn modelId="{ED2AF0DC-D2BF-4FAE-9481-4C4D3A085D94}" type="presParOf" srcId="{68A97DF9-3463-4A08-A200-F3AB34575EC6}" destId="{7748615C-1D33-4404-9647-720611CE67E6}" srcOrd="1" destOrd="0" presId="urn:microsoft.com/office/officeart/2005/8/layout/lProcess2"/>
    <dgm:cxn modelId="{86BA6B20-F9A4-4CC4-996C-C8AF096B06F8}" type="presParOf" srcId="{68A97DF9-3463-4A08-A200-F3AB34575EC6}" destId="{48B407D7-FE06-4755-9E33-D1C00E3666CE}" srcOrd="2" destOrd="0" presId="urn:microsoft.com/office/officeart/2005/8/layout/lProcess2"/>
    <dgm:cxn modelId="{A1DD6F0A-1F34-4789-8ECF-62F1E73ECB17}" type="presParOf" srcId="{68A97DF9-3463-4A08-A200-F3AB34575EC6}" destId="{338115CA-34FE-4A46-8B23-1653D448D2FE}" srcOrd="3" destOrd="0" presId="urn:microsoft.com/office/officeart/2005/8/layout/lProcess2"/>
    <dgm:cxn modelId="{FD25E791-989D-48FA-8E8E-E4A6ADEAC466}" type="presParOf" srcId="{68A97DF9-3463-4A08-A200-F3AB34575EC6}" destId="{81DD425D-AE32-4929-84C4-70EEAE4D1004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6710D2D-7525-4735-BED6-EFFA673732AE}" type="doc">
      <dgm:prSet loTypeId="urn:microsoft.com/office/officeart/2005/8/layout/hList1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744ADDA-44DE-4767-9A8A-C649DC6765A3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بازار ثانویه</a:t>
          </a:r>
          <a:endParaRPr lang="en-US" dirty="0" smtClean="0">
            <a:cs typeface="B Titr" pitchFamily="2" charset="-78"/>
          </a:endParaRPr>
        </a:p>
      </dgm:t>
    </dgm:pt>
    <dgm:pt modelId="{C2BE72F9-038F-448B-976A-E538A24B88F1}" type="parTrans" cxnId="{2B895853-184A-4197-8971-CD74B82A81E8}">
      <dgm:prSet/>
      <dgm:spPr/>
      <dgm:t>
        <a:bodyPr/>
        <a:lstStyle/>
        <a:p>
          <a:endParaRPr lang="en-US"/>
        </a:p>
      </dgm:t>
    </dgm:pt>
    <dgm:pt modelId="{C3091F1B-6288-478D-A0D4-15968EE8AE22}" type="sibTrans" cxnId="{2B895853-184A-4197-8971-CD74B82A81E8}">
      <dgm:prSet/>
      <dgm:spPr/>
      <dgm:t>
        <a:bodyPr/>
        <a:lstStyle/>
        <a:p>
          <a:endParaRPr lang="en-US"/>
        </a:p>
      </dgm:t>
    </dgm:pt>
    <dgm:pt modelId="{8E690D75-A224-4B8B-B08D-637D9EA664D7}">
      <dgm:prSet custT="1"/>
      <dgm:spPr/>
      <dgm:t>
        <a:bodyPr/>
        <a:lstStyle/>
        <a:p>
          <a:pPr rtl="1"/>
          <a:r>
            <a:rPr lang="fa-IR" sz="1800" dirty="0" smtClean="0">
              <a:cs typeface="B Zar" pitchFamily="2" charset="-78"/>
            </a:rPr>
            <a:t>اوراق بهادار با پشوانۀ رهن در آن معامله  می‌شود.</a:t>
          </a:r>
          <a:endParaRPr lang="en-US" sz="1800" dirty="0" smtClean="0">
            <a:cs typeface="B Zar" pitchFamily="2" charset="-78"/>
          </a:endParaRPr>
        </a:p>
      </dgm:t>
    </dgm:pt>
    <dgm:pt modelId="{33AC669D-9D5E-4000-8639-1FFC0585D16B}" type="parTrans" cxnId="{6E02AD52-A5B6-454B-92F8-212A068C4F9A}">
      <dgm:prSet/>
      <dgm:spPr/>
      <dgm:t>
        <a:bodyPr/>
        <a:lstStyle/>
        <a:p>
          <a:endParaRPr lang="en-US"/>
        </a:p>
      </dgm:t>
    </dgm:pt>
    <dgm:pt modelId="{8ECA8BE3-2EEC-423B-9B93-57C4C77CFBF6}" type="sibTrans" cxnId="{6E02AD52-A5B6-454B-92F8-212A068C4F9A}">
      <dgm:prSet/>
      <dgm:spPr/>
      <dgm:t>
        <a:bodyPr/>
        <a:lstStyle/>
        <a:p>
          <a:endParaRPr lang="en-US"/>
        </a:p>
      </dgm:t>
    </dgm:pt>
    <dgm:pt modelId="{2E820942-3759-4BCF-B746-A6CCE9C1A098}">
      <dgm:prSet custT="1"/>
      <dgm:spPr/>
      <dgm:t>
        <a:bodyPr/>
        <a:lstStyle/>
        <a:p>
          <a:pPr rtl="1"/>
          <a:endParaRPr lang="en-US" sz="1800" dirty="0" smtClean="0">
            <a:cs typeface="B Zar" pitchFamily="2" charset="-78"/>
          </a:endParaRPr>
        </a:p>
      </dgm:t>
    </dgm:pt>
    <dgm:pt modelId="{D9991CE9-74AD-456F-8BB5-322F6A896917}" type="parTrans" cxnId="{E74FD3F9-0BC7-4917-AB35-7B7164A5F595}">
      <dgm:prSet/>
      <dgm:spPr/>
      <dgm:t>
        <a:bodyPr/>
        <a:lstStyle/>
        <a:p>
          <a:endParaRPr lang="en-US"/>
        </a:p>
      </dgm:t>
    </dgm:pt>
    <dgm:pt modelId="{28090642-EFC8-42AE-928D-2556579CFF36}" type="sibTrans" cxnId="{E74FD3F9-0BC7-4917-AB35-7B7164A5F595}">
      <dgm:prSet/>
      <dgm:spPr/>
      <dgm:t>
        <a:bodyPr/>
        <a:lstStyle/>
        <a:p>
          <a:endParaRPr lang="en-US"/>
        </a:p>
      </dgm:t>
    </dgm:pt>
    <dgm:pt modelId="{8D819B62-2EE4-41DD-851D-EEC3F6F76657}" type="pres">
      <dgm:prSet presAssocID="{96710D2D-7525-4735-BED6-EFFA673732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D168E8-0DD8-49FD-BC22-B21AB71A772D}" type="pres">
      <dgm:prSet presAssocID="{9744ADDA-44DE-4767-9A8A-C649DC6765A3}" presName="composite" presStyleCnt="0"/>
      <dgm:spPr/>
    </dgm:pt>
    <dgm:pt modelId="{B904F9AB-8481-4179-9A44-7802022676CE}" type="pres">
      <dgm:prSet presAssocID="{9744ADDA-44DE-4767-9A8A-C649DC6765A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080A1D-1EC0-4E9C-B47C-E5919CB26698}" type="pres">
      <dgm:prSet presAssocID="{9744ADDA-44DE-4767-9A8A-C649DC6765A3}" presName="desTx" presStyleLbl="alignAccFollowNode1" presStyleIdx="0" presStyleCnt="1" custLinFactNeighborX="-33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CC8BE75-EBB5-4A2F-94AE-046E8A1527DB}" type="presOf" srcId="{8E690D75-A224-4B8B-B08D-637D9EA664D7}" destId="{1D080A1D-1EC0-4E9C-B47C-E5919CB26698}" srcOrd="0" destOrd="1" presId="urn:microsoft.com/office/officeart/2005/8/layout/hList1"/>
    <dgm:cxn modelId="{2B895853-184A-4197-8971-CD74B82A81E8}" srcId="{96710D2D-7525-4735-BED6-EFFA673732AE}" destId="{9744ADDA-44DE-4767-9A8A-C649DC6765A3}" srcOrd="0" destOrd="0" parTransId="{C2BE72F9-038F-448B-976A-E538A24B88F1}" sibTransId="{C3091F1B-6288-478D-A0D4-15968EE8AE22}"/>
    <dgm:cxn modelId="{B3D515C4-2F63-4920-BD66-58B561936EAA}" type="presOf" srcId="{9744ADDA-44DE-4767-9A8A-C649DC6765A3}" destId="{B904F9AB-8481-4179-9A44-7802022676CE}" srcOrd="0" destOrd="0" presId="urn:microsoft.com/office/officeart/2005/8/layout/hList1"/>
    <dgm:cxn modelId="{8112CD76-CA24-473C-A4D1-A2DBDF71EDD4}" type="presOf" srcId="{96710D2D-7525-4735-BED6-EFFA673732AE}" destId="{8D819B62-2EE4-41DD-851D-EEC3F6F76657}" srcOrd="0" destOrd="0" presId="urn:microsoft.com/office/officeart/2005/8/layout/hList1"/>
    <dgm:cxn modelId="{AD4392E9-443B-44E4-A2B5-808C713063CF}" type="presOf" srcId="{2E820942-3759-4BCF-B746-A6CCE9C1A098}" destId="{1D080A1D-1EC0-4E9C-B47C-E5919CB26698}" srcOrd="0" destOrd="0" presId="urn:microsoft.com/office/officeart/2005/8/layout/hList1"/>
    <dgm:cxn modelId="{E74FD3F9-0BC7-4917-AB35-7B7164A5F595}" srcId="{9744ADDA-44DE-4767-9A8A-C649DC6765A3}" destId="{2E820942-3759-4BCF-B746-A6CCE9C1A098}" srcOrd="0" destOrd="0" parTransId="{D9991CE9-74AD-456F-8BB5-322F6A896917}" sibTransId="{28090642-EFC8-42AE-928D-2556579CFF36}"/>
    <dgm:cxn modelId="{6E02AD52-A5B6-454B-92F8-212A068C4F9A}" srcId="{9744ADDA-44DE-4767-9A8A-C649DC6765A3}" destId="{8E690D75-A224-4B8B-B08D-637D9EA664D7}" srcOrd="1" destOrd="0" parTransId="{33AC669D-9D5E-4000-8639-1FFC0585D16B}" sibTransId="{8ECA8BE3-2EEC-423B-9B93-57C4C77CFBF6}"/>
    <dgm:cxn modelId="{931215DC-2880-4131-B996-616F69261AC2}" type="presParOf" srcId="{8D819B62-2EE4-41DD-851D-EEC3F6F76657}" destId="{06D168E8-0DD8-49FD-BC22-B21AB71A772D}" srcOrd="0" destOrd="0" presId="urn:microsoft.com/office/officeart/2005/8/layout/hList1"/>
    <dgm:cxn modelId="{49878E11-0818-47EE-ABF6-996A665BC976}" type="presParOf" srcId="{06D168E8-0DD8-49FD-BC22-B21AB71A772D}" destId="{B904F9AB-8481-4179-9A44-7802022676CE}" srcOrd="0" destOrd="0" presId="urn:microsoft.com/office/officeart/2005/8/layout/hList1"/>
    <dgm:cxn modelId="{DC7B224A-8C9B-4D65-B6B7-7E94B92054E7}" type="presParOf" srcId="{06D168E8-0DD8-49FD-BC22-B21AB71A772D}" destId="{1D080A1D-1EC0-4E9C-B47C-E5919CB2669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4A842CC-1133-4B5E-BBAC-D18B3259D5A9}" type="doc">
      <dgm:prSet loTypeId="urn:microsoft.com/office/officeart/2005/8/layout/hList1" loCatId="list" qsTypeId="urn:microsoft.com/office/officeart/2005/8/quickstyle/3d1" qsCatId="3D" csTypeId="urn:microsoft.com/office/officeart/2005/8/colors/colorful1#5" csCatId="colorful" phldr="1"/>
      <dgm:spPr/>
      <dgm:t>
        <a:bodyPr/>
        <a:lstStyle/>
        <a:p>
          <a:endParaRPr lang="en-US"/>
        </a:p>
      </dgm:t>
    </dgm:pt>
    <dgm:pt modelId="{2F12BCB4-A3D8-4813-A250-D6011526CB9E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بانک</a:t>
          </a:r>
          <a:endParaRPr lang="en-US" dirty="0" smtClean="0">
            <a:cs typeface="B Titr" pitchFamily="2" charset="-78"/>
          </a:endParaRPr>
        </a:p>
      </dgm:t>
    </dgm:pt>
    <dgm:pt modelId="{B5F65749-7406-49E8-A6CF-16BAE9E7C6DB}" type="parTrans" cxnId="{047FD52F-E201-4074-83AF-4C9C10DA9170}">
      <dgm:prSet/>
      <dgm:spPr/>
      <dgm:t>
        <a:bodyPr/>
        <a:lstStyle/>
        <a:p>
          <a:endParaRPr lang="en-US"/>
        </a:p>
      </dgm:t>
    </dgm:pt>
    <dgm:pt modelId="{E01222D7-4757-4FA0-965A-EF8521961029}" type="sibTrans" cxnId="{047FD52F-E201-4074-83AF-4C9C10DA9170}">
      <dgm:prSet/>
      <dgm:spPr/>
      <dgm:t>
        <a:bodyPr/>
        <a:lstStyle/>
        <a:p>
          <a:endParaRPr lang="en-US"/>
        </a:p>
      </dgm:t>
    </dgm:pt>
    <dgm:pt modelId="{12EF38F3-4726-4FE2-B854-4D870BB5CD79}">
      <dgm:prSet custT="1"/>
      <dgm:spPr/>
      <dgm:t>
        <a:bodyPr/>
        <a:lstStyle/>
        <a:p>
          <a:pPr algn="ctr" rtl="1"/>
          <a:r>
            <a:rPr lang="fa-IR" sz="1800" dirty="0" smtClean="0">
              <a:cs typeface="B Zar" pitchFamily="2" charset="-78"/>
            </a:rPr>
            <a:t>وام‌های رهنی تولید  می‌کند</a:t>
          </a:r>
          <a:r>
            <a:rPr lang="fa-IR" sz="1800" dirty="0" smtClean="0"/>
            <a:t>.</a:t>
          </a:r>
          <a:endParaRPr lang="en-US" sz="1800" dirty="0" smtClean="0">
            <a:cs typeface="B Zar" pitchFamily="2" charset="-78"/>
          </a:endParaRPr>
        </a:p>
      </dgm:t>
    </dgm:pt>
    <dgm:pt modelId="{5BAD8A65-69E7-49E2-A9C9-1E5DEAF6980F}" type="parTrans" cxnId="{2FA9A11B-041E-4B8B-81A1-8B3B5C69FC69}">
      <dgm:prSet/>
      <dgm:spPr/>
      <dgm:t>
        <a:bodyPr/>
        <a:lstStyle/>
        <a:p>
          <a:endParaRPr lang="en-US"/>
        </a:p>
      </dgm:t>
    </dgm:pt>
    <dgm:pt modelId="{B8832B32-B520-4F80-85E1-3ADDDE273406}" type="sibTrans" cxnId="{2FA9A11B-041E-4B8B-81A1-8B3B5C69FC69}">
      <dgm:prSet/>
      <dgm:spPr/>
      <dgm:t>
        <a:bodyPr/>
        <a:lstStyle/>
        <a:p>
          <a:endParaRPr lang="en-US"/>
        </a:p>
      </dgm:t>
    </dgm:pt>
    <dgm:pt modelId="{E8E33082-F1CE-4DDF-ABF8-FEC673B86CFA}">
      <dgm:prSet custT="1"/>
      <dgm:spPr/>
      <dgm:t>
        <a:bodyPr/>
        <a:lstStyle/>
        <a:p>
          <a:pPr algn="r" rtl="1"/>
          <a:endParaRPr lang="en-US" sz="1800" dirty="0" smtClean="0">
            <a:cs typeface="B Zar" pitchFamily="2" charset="-78"/>
          </a:endParaRPr>
        </a:p>
      </dgm:t>
    </dgm:pt>
    <dgm:pt modelId="{8484A6B6-FC40-4E17-A14C-96AEE9FB7553}" type="parTrans" cxnId="{7AB6BAB0-E3D3-44EC-BD11-1E26239900BB}">
      <dgm:prSet/>
      <dgm:spPr/>
      <dgm:t>
        <a:bodyPr/>
        <a:lstStyle/>
        <a:p>
          <a:endParaRPr lang="en-US"/>
        </a:p>
      </dgm:t>
    </dgm:pt>
    <dgm:pt modelId="{960D55BF-3317-4A59-BBDC-C454B50E99EA}" type="sibTrans" cxnId="{7AB6BAB0-E3D3-44EC-BD11-1E26239900BB}">
      <dgm:prSet/>
      <dgm:spPr/>
      <dgm:t>
        <a:bodyPr/>
        <a:lstStyle/>
        <a:p>
          <a:endParaRPr lang="en-US"/>
        </a:p>
      </dgm:t>
    </dgm:pt>
    <dgm:pt modelId="{F6EEE073-F18F-4941-B0D5-63C9A81BC39C}" type="pres">
      <dgm:prSet presAssocID="{44A842CC-1133-4B5E-BBAC-D18B3259D5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387338-D9A6-435A-9FAA-D309318EA7F1}" type="pres">
      <dgm:prSet presAssocID="{2F12BCB4-A3D8-4813-A250-D6011526CB9E}" presName="composite" presStyleCnt="0"/>
      <dgm:spPr/>
    </dgm:pt>
    <dgm:pt modelId="{CE3656BF-72B4-4683-838D-0609C9E73B4E}" type="pres">
      <dgm:prSet presAssocID="{2F12BCB4-A3D8-4813-A250-D6011526CB9E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4D743-E37B-4BB3-BD37-7DAD3FDAC112}" type="pres">
      <dgm:prSet presAssocID="{2F12BCB4-A3D8-4813-A250-D6011526CB9E}" presName="desTx" presStyleLbl="alignAccFollowNode1" presStyleIdx="0" presStyleCnt="1" custLinFactNeighborX="1281" custLinFactNeighborY="-3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7FD52F-E201-4074-83AF-4C9C10DA9170}" srcId="{44A842CC-1133-4B5E-BBAC-D18B3259D5A9}" destId="{2F12BCB4-A3D8-4813-A250-D6011526CB9E}" srcOrd="0" destOrd="0" parTransId="{B5F65749-7406-49E8-A6CF-16BAE9E7C6DB}" sibTransId="{E01222D7-4757-4FA0-965A-EF8521961029}"/>
    <dgm:cxn modelId="{BA38F8D2-4F16-4870-9C9F-8ECEFBFE3641}" type="presOf" srcId="{E8E33082-F1CE-4DDF-ABF8-FEC673B86CFA}" destId="{3B34D743-E37B-4BB3-BD37-7DAD3FDAC112}" srcOrd="0" destOrd="0" presId="urn:microsoft.com/office/officeart/2005/8/layout/hList1"/>
    <dgm:cxn modelId="{088A7F11-19EF-4613-92FB-5370952D2BBB}" type="presOf" srcId="{2F12BCB4-A3D8-4813-A250-D6011526CB9E}" destId="{CE3656BF-72B4-4683-838D-0609C9E73B4E}" srcOrd="0" destOrd="0" presId="urn:microsoft.com/office/officeart/2005/8/layout/hList1"/>
    <dgm:cxn modelId="{E21460D8-08FC-4023-807D-C2E986CF15A8}" type="presOf" srcId="{44A842CC-1133-4B5E-BBAC-D18B3259D5A9}" destId="{F6EEE073-F18F-4941-B0D5-63C9A81BC39C}" srcOrd="0" destOrd="0" presId="urn:microsoft.com/office/officeart/2005/8/layout/hList1"/>
    <dgm:cxn modelId="{7AB6BAB0-E3D3-44EC-BD11-1E26239900BB}" srcId="{2F12BCB4-A3D8-4813-A250-D6011526CB9E}" destId="{E8E33082-F1CE-4DDF-ABF8-FEC673B86CFA}" srcOrd="0" destOrd="0" parTransId="{8484A6B6-FC40-4E17-A14C-96AEE9FB7553}" sibTransId="{960D55BF-3317-4A59-BBDC-C454B50E99EA}"/>
    <dgm:cxn modelId="{5926B695-6FE3-4FDA-95B2-C0FBA76B55D9}" type="presOf" srcId="{12EF38F3-4726-4FE2-B854-4D870BB5CD79}" destId="{3B34D743-E37B-4BB3-BD37-7DAD3FDAC112}" srcOrd="0" destOrd="1" presId="urn:microsoft.com/office/officeart/2005/8/layout/hList1"/>
    <dgm:cxn modelId="{2FA9A11B-041E-4B8B-81A1-8B3B5C69FC69}" srcId="{2F12BCB4-A3D8-4813-A250-D6011526CB9E}" destId="{12EF38F3-4726-4FE2-B854-4D870BB5CD79}" srcOrd="1" destOrd="0" parTransId="{5BAD8A65-69E7-49E2-A9C9-1E5DEAF6980F}" sibTransId="{B8832B32-B520-4F80-85E1-3ADDDE273406}"/>
    <dgm:cxn modelId="{B059BAA1-31C2-496C-9BE2-49CEE6546814}" type="presParOf" srcId="{F6EEE073-F18F-4941-B0D5-63C9A81BC39C}" destId="{89387338-D9A6-435A-9FAA-D309318EA7F1}" srcOrd="0" destOrd="0" presId="urn:microsoft.com/office/officeart/2005/8/layout/hList1"/>
    <dgm:cxn modelId="{83F70DC2-B149-4EFD-B1EB-5FA62544E915}" type="presParOf" srcId="{89387338-D9A6-435A-9FAA-D309318EA7F1}" destId="{CE3656BF-72B4-4683-838D-0609C9E73B4E}" srcOrd="0" destOrd="0" presId="urn:microsoft.com/office/officeart/2005/8/layout/hList1"/>
    <dgm:cxn modelId="{92C4E063-F607-4B99-93C8-A9CD1D1CED07}" type="presParOf" srcId="{89387338-D9A6-435A-9FAA-D309318EA7F1}" destId="{3B34D743-E37B-4BB3-BD37-7DAD3FDAC11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76CA3700-53EA-4BB8-8278-43833D35849F}" type="doc">
      <dgm:prSet loTypeId="urn:microsoft.com/office/officeart/2005/8/layout/hList1" loCatId="list" qsTypeId="urn:microsoft.com/office/officeart/2005/8/quickstyle/3d1" qsCatId="3D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E4D810E4-6A8D-4CF6-B0AD-1D3FA4A38730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شرکت واسط </a:t>
          </a:r>
          <a:endParaRPr lang="en-US" dirty="0" smtClean="0">
            <a:cs typeface="B Titr" pitchFamily="2" charset="-78"/>
          </a:endParaRPr>
        </a:p>
      </dgm:t>
    </dgm:pt>
    <dgm:pt modelId="{BF75A5E1-366F-4F0E-A284-B615875E0830}" type="parTrans" cxnId="{70D17888-08CB-4ABA-BBD8-F98A6BCF85A1}">
      <dgm:prSet/>
      <dgm:spPr/>
      <dgm:t>
        <a:bodyPr/>
        <a:lstStyle/>
        <a:p>
          <a:endParaRPr lang="en-US"/>
        </a:p>
      </dgm:t>
    </dgm:pt>
    <dgm:pt modelId="{3E8462ED-8B4A-4B97-9B89-A408564931E7}" type="sibTrans" cxnId="{70D17888-08CB-4ABA-BBD8-F98A6BCF85A1}">
      <dgm:prSet/>
      <dgm:spPr/>
      <dgm:t>
        <a:bodyPr/>
        <a:lstStyle/>
        <a:p>
          <a:endParaRPr lang="en-US"/>
        </a:p>
      </dgm:t>
    </dgm:pt>
    <dgm:pt modelId="{A317539C-11E9-47E0-8B9F-83A6CECE1836}">
      <dgm:prSet custT="1"/>
      <dgm:spPr/>
      <dgm:t>
        <a:bodyPr/>
        <a:lstStyle/>
        <a:p>
          <a:pPr algn="ctr" rtl="1"/>
          <a:r>
            <a:rPr lang="fa-IR" sz="1800" dirty="0" smtClean="0">
              <a:cs typeface="B Zar" pitchFamily="2" charset="-78"/>
            </a:rPr>
            <a:t>رهن‌ها را یک‌کاسه‌ می‌کند</a:t>
          </a:r>
          <a:r>
            <a:rPr lang="fa-IR" sz="1800" dirty="0" smtClean="0"/>
            <a:t>.</a:t>
          </a:r>
          <a:endParaRPr lang="en-US" sz="1800" dirty="0" smtClean="0">
            <a:cs typeface="B Zar" pitchFamily="2" charset="-78"/>
          </a:endParaRPr>
        </a:p>
      </dgm:t>
    </dgm:pt>
    <dgm:pt modelId="{C07AF1E4-6239-41F1-999C-C341F3F8BFB9}" type="parTrans" cxnId="{D78D050C-9439-4431-A78D-46EE6C62B513}">
      <dgm:prSet/>
      <dgm:spPr/>
      <dgm:t>
        <a:bodyPr/>
        <a:lstStyle/>
        <a:p>
          <a:endParaRPr lang="en-US"/>
        </a:p>
      </dgm:t>
    </dgm:pt>
    <dgm:pt modelId="{63D0BCF0-9BD1-4181-9F7A-4FD3ADDA71C2}" type="sibTrans" cxnId="{D78D050C-9439-4431-A78D-46EE6C62B513}">
      <dgm:prSet/>
      <dgm:spPr/>
      <dgm:t>
        <a:bodyPr/>
        <a:lstStyle/>
        <a:p>
          <a:endParaRPr lang="en-US"/>
        </a:p>
      </dgm:t>
    </dgm:pt>
    <dgm:pt modelId="{CD6E0B03-6B59-46DA-827D-BF8603C5577C}">
      <dgm:prSet custT="1"/>
      <dgm:spPr/>
      <dgm:t>
        <a:bodyPr/>
        <a:lstStyle/>
        <a:p>
          <a:pPr algn="r" rtl="1"/>
          <a:endParaRPr lang="en-US" sz="1800" dirty="0" smtClean="0">
            <a:cs typeface="B Zar" pitchFamily="2" charset="-78"/>
          </a:endParaRPr>
        </a:p>
      </dgm:t>
    </dgm:pt>
    <dgm:pt modelId="{2801C78B-CA9B-4A9A-8F02-9B3198BDA70F}" type="parTrans" cxnId="{84376DAD-A4FB-4466-B644-F60381CF4387}">
      <dgm:prSet/>
      <dgm:spPr/>
      <dgm:t>
        <a:bodyPr/>
        <a:lstStyle/>
        <a:p>
          <a:endParaRPr lang="en-US"/>
        </a:p>
      </dgm:t>
    </dgm:pt>
    <dgm:pt modelId="{5A0CFAB7-307B-4BEA-B284-711EFF484395}" type="sibTrans" cxnId="{84376DAD-A4FB-4466-B644-F60381CF4387}">
      <dgm:prSet/>
      <dgm:spPr/>
      <dgm:t>
        <a:bodyPr/>
        <a:lstStyle/>
        <a:p>
          <a:endParaRPr lang="en-US"/>
        </a:p>
      </dgm:t>
    </dgm:pt>
    <dgm:pt modelId="{EEC7AE51-DC84-48D4-B8CF-E3D8FED575B9}" type="pres">
      <dgm:prSet presAssocID="{76CA3700-53EA-4BB8-8278-43833D35849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DE7DC11-273A-449E-B549-17A78FA559B7}" type="pres">
      <dgm:prSet presAssocID="{E4D810E4-6A8D-4CF6-B0AD-1D3FA4A38730}" presName="composite" presStyleCnt="0"/>
      <dgm:spPr/>
    </dgm:pt>
    <dgm:pt modelId="{C4F01F9B-BC57-48DF-A6A2-C2D31A8AD7C3}" type="pres">
      <dgm:prSet presAssocID="{E4D810E4-6A8D-4CF6-B0AD-1D3FA4A38730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799154-4830-41A9-A8F7-EE04507D5211}" type="pres">
      <dgm:prSet presAssocID="{E4D810E4-6A8D-4CF6-B0AD-1D3FA4A38730}" presName="desTx" presStyleLbl="alignAccFollowNode1" presStyleIdx="0" presStyleCnt="1" custLinFactNeighborX="-1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17A815-32B7-4C32-A5D8-F6051BD17CC4}" type="presOf" srcId="{E4D810E4-6A8D-4CF6-B0AD-1D3FA4A38730}" destId="{C4F01F9B-BC57-48DF-A6A2-C2D31A8AD7C3}" srcOrd="0" destOrd="0" presId="urn:microsoft.com/office/officeart/2005/8/layout/hList1"/>
    <dgm:cxn modelId="{6579A789-EC1B-4B42-B242-895665B9013C}" type="presOf" srcId="{A317539C-11E9-47E0-8B9F-83A6CECE1836}" destId="{D7799154-4830-41A9-A8F7-EE04507D5211}" srcOrd="0" destOrd="1" presId="urn:microsoft.com/office/officeart/2005/8/layout/hList1"/>
    <dgm:cxn modelId="{A9731BF3-85A7-4ECB-8BE2-DC42911B8D1C}" type="presOf" srcId="{76CA3700-53EA-4BB8-8278-43833D35849F}" destId="{EEC7AE51-DC84-48D4-B8CF-E3D8FED575B9}" srcOrd="0" destOrd="0" presId="urn:microsoft.com/office/officeart/2005/8/layout/hList1"/>
    <dgm:cxn modelId="{94101E34-2D71-40A1-85E2-DF7265061317}" type="presOf" srcId="{CD6E0B03-6B59-46DA-827D-BF8603C5577C}" destId="{D7799154-4830-41A9-A8F7-EE04507D5211}" srcOrd="0" destOrd="0" presId="urn:microsoft.com/office/officeart/2005/8/layout/hList1"/>
    <dgm:cxn modelId="{84376DAD-A4FB-4466-B644-F60381CF4387}" srcId="{E4D810E4-6A8D-4CF6-B0AD-1D3FA4A38730}" destId="{CD6E0B03-6B59-46DA-827D-BF8603C5577C}" srcOrd="0" destOrd="0" parTransId="{2801C78B-CA9B-4A9A-8F02-9B3198BDA70F}" sibTransId="{5A0CFAB7-307B-4BEA-B284-711EFF484395}"/>
    <dgm:cxn modelId="{D78D050C-9439-4431-A78D-46EE6C62B513}" srcId="{E4D810E4-6A8D-4CF6-B0AD-1D3FA4A38730}" destId="{A317539C-11E9-47E0-8B9F-83A6CECE1836}" srcOrd="1" destOrd="0" parTransId="{C07AF1E4-6239-41F1-999C-C341F3F8BFB9}" sibTransId="{63D0BCF0-9BD1-4181-9F7A-4FD3ADDA71C2}"/>
    <dgm:cxn modelId="{70D17888-08CB-4ABA-BBD8-F98A6BCF85A1}" srcId="{76CA3700-53EA-4BB8-8278-43833D35849F}" destId="{E4D810E4-6A8D-4CF6-B0AD-1D3FA4A38730}" srcOrd="0" destOrd="0" parTransId="{BF75A5E1-366F-4F0E-A284-B615875E0830}" sibTransId="{3E8462ED-8B4A-4B97-9B89-A408564931E7}"/>
    <dgm:cxn modelId="{66AA5AA3-B178-41E8-8024-7B1E9D06AD97}" type="presParOf" srcId="{EEC7AE51-DC84-48D4-B8CF-E3D8FED575B9}" destId="{7DE7DC11-273A-449E-B549-17A78FA559B7}" srcOrd="0" destOrd="0" presId="urn:microsoft.com/office/officeart/2005/8/layout/hList1"/>
    <dgm:cxn modelId="{76B8D012-7DD8-4F5C-A163-6481601E8473}" type="presParOf" srcId="{7DE7DC11-273A-449E-B549-17A78FA559B7}" destId="{C4F01F9B-BC57-48DF-A6A2-C2D31A8AD7C3}" srcOrd="0" destOrd="0" presId="urn:microsoft.com/office/officeart/2005/8/layout/hList1"/>
    <dgm:cxn modelId="{C243BEE5-1D26-4934-BD15-22E9F8A03A4E}" type="presParOf" srcId="{7DE7DC11-273A-449E-B549-17A78FA559B7}" destId="{D7799154-4830-41A9-A8F7-EE04507D521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ECBE5B9-EFC3-49C4-B102-5C6101F2190B}" type="doc">
      <dgm:prSet loTypeId="urn:microsoft.com/office/officeart/2005/8/layout/vProcess5" loCatId="process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1FA91F-3494-49B8-97F4-923D504DD8F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اوراق بهادار با پشتوانۀ رهن</a:t>
          </a:r>
          <a:endParaRPr lang="en-US" dirty="0">
            <a:cs typeface="B Zar" pitchFamily="2" charset="-78"/>
          </a:endParaRPr>
        </a:p>
      </dgm:t>
    </dgm:pt>
    <dgm:pt modelId="{CA83AD2E-105A-4E93-AA0E-92F8A052826B}" type="parTrans" cxnId="{B26DCCDC-4050-4904-998C-2CAFF30DC47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7B744FC-F0B9-4ADB-9A0B-55AA6AC337B9}" type="sibTrans" cxnId="{B26DCCDC-4050-4904-998C-2CAFF30DC47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80D4100-B0BC-4CA1-9122-FB56E7C2D8A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انتقال از بانک به بازار</a:t>
          </a:r>
          <a:endParaRPr lang="en-US" dirty="0">
            <a:cs typeface="B Zar" pitchFamily="2" charset="-78"/>
          </a:endParaRPr>
        </a:p>
      </dgm:t>
    </dgm:pt>
    <dgm:pt modelId="{5BD1D8BF-916D-42AA-AA21-57D909A03643}" type="parTrans" cxnId="{CA552C9A-35D9-45AB-9376-6A011A3CC82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1428237-A94A-4907-80AD-A3E06C05B0C7}" type="sibTrans" cxnId="{CA552C9A-35D9-45AB-9376-6A011A3CC82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3F3A7D9-CC13-4030-B52E-DFC8694FE6F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انتقال از بانک پایگی  به بازارپایگی</a:t>
          </a:r>
          <a:endParaRPr lang="en-US" dirty="0">
            <a:cs typeface="B Zar" pitchFamily="2" charset="-78"/>
          </a:endParaRPr>
        </a:p>
      </dgm:t>
    </dgm:pt>
    <dgm:pt modelId="{5EEA4703-2051-465D-8429-77A07CA72778}" type="parTrans" cxnId="{E961AFA6-C860-4BEF-A683-225BDB2385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4E97402-BED9-4E4A-B7ED-D26634F4E668}" type="sibTrans" cxnId="{E961AFA6-C860-4BEF-A683-225BDB238597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4D6514D-CC09-4C8C-9397-432B53949185}" type="pres">
      <dgm:prSet presAssocID="{3ECBE5B9-EFC3-49C4-B102-5C6101F2190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9DC5CE-7F98-43B5-BDFB-37AB929A8222}" type="pres">
      <dgm:prSet presAssocID="{3ECBE5B9-EFC3-49C4-B102-5C6101F2190B}" presName="dummyMaxCanvas" presStyleCnt="0">
        <dgm:presLayoutVars/>
      </dgm:prSet>
      <dgm:spPr/>
    </dgm:pt>
    <dgm:pt modelId="{2A8B8836-A700-4D5A-A8FC-3520E916F080}" type="pres">
      <dgm:prSet presAssocID="{3ECBE5B9-EFC3-49C4-B102-5C6101F2190B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60BAE2-EDB2-49EC-9A62-5ED184499036}" type="pres">
      <dgm:prSet presAssocID="{3ECBE5B9-EFC3-49C4-B102-5C6101F2190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E878F8-C2F7-4C7A-88B3-7E01613E8528}" type="pres">
      <dgm:prSet presAssocID="{3ECBE5B9-EFC3-49C4-B102-5C6101F2190B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D1E97-CF48-45AC-9F72-2A3C97616A04}" type="pres">
      <dgm:prSet presAssocID="{3ECBE5B9-EFC3-49C4-B102-5C6101F2190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3046D-67EB-48EA-9443-ED5E7F363D8F}" type="pres">
      <dgm:prSet presAssocID="{3ECBE5B9-EFC3-49C4-B102-5C6101F2190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4D827D-EB25-454C-A9C1-BC8E8629FB93}" type="pres">
      <dgm:prSet presAssocID="{3ECBE5B9-EFC3-49C4-B102-5C6101F2190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7B106-4553-4EA0-82E5-D7AE90C2E8DF}" type="pres">
      <dgm:prSet presAssocID="{3ECBE5B9-EFC3-49C4-B102-5C6101F2190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BE8BF2-00C4-4F5D-ACA3-79C2A4A662D5}" type="pres">
      <dgm:prSet presAssocID="{3ECBE5B9-EFC3-49C4-B102-5C6101F2190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DFBC8D-5281-4DED-A463-D1E3C749918A}" type="presOf" srcId="{53F3A7D9-CC13-4030-B52E-DFC8694FE6F9}" destId="{1CE878F8-C2F7-4C7A-88B3-7E01613E8528}" srcOrd="0" destOrd="0" presId="urn:microsoft.com/office/officeart/2005/8/layout/vProcess5"/>
    <dgm:cxn modelId="{48C13B3D-3522-4D30-A29B-E45B2CB10574}" type="presOf" srcId="{C80D4100-B0BC-4CA1-9122-FB56E7C2D8A1}" destId="{4467B106-4553-4EA0-82E5-D7AE90C2E8DF}" srcOrd="1" destOrd="0" presId="urn:microsoft.com/office/officeart/2005/8/layout/vProcess5"/>
    <dgm:cxn modelId="{9899F6CC-6137-462B-B548-5A4C054E7D76}" type="presOf" srcId="{53F3A7D9-CC13-4030-B52E-DFC8694FE6F9}" destId="{BFBE8BF2-00C4-4F5D-ACA3-79C2A4A662D5}" srcOrd="1" destOrd="0" presId="urn:microsoft.com/office/officeart/2005/8/layout/vProcess5"/>
    <dgm:cxn modelId="{D67CDD7B-1702-4BAE-9DDE-23E557B4099B}" type="presOf" srcId="{B11FA91F-3494-49B8-97F4-923D504DD8F6}" destId="{7E4D827D-EB25-454C-A9C1-BC8E8629FB93}" srcOrd="1" destOrd="0" presId="urn:microsoft.com/office/officeart/2005/8/layout/vProcess5"/>
    <dgm:cxn modelId="{D79DD9F9-84C0-4DD6-9A5B-ACBB7C12C297}" type="presOf" srcId="{3ECBE5B9-EFC3-49C4-B102-5C6101F2190B}" destId="{74D6514D-CC09-4C8C-9397-432B53949185}" srcOrd="0" destOrd="0" presId="urn:microsoft.com/office/officeart/2005/8/layout/vProcess5"/>
    <dgm:cxn modelId="{FD81196F-BD96-4FFC-99C6-FB0A47E103BF}" type="presOf" srcId="{07B744FC-F0B9-4ADB-9A0B-55AA6AC337B9}" destId="{177D1E97-CF48-45AC-9F72-2A3C97616A04}" srcOrd="0" destOrd="0" presId="urn:microsoft.com/office/officeart/2005/8/layout/vProcess5"/>
    <dgm:cxn modelId="{E961AFA6-C860-4BEF-A683-225BDB238597}" srcId="{3ECBE5B9-EFC3-49C4-B102-5C6101F2190B}" destId="{53F3A7D9-CC13-4030-B52E-DFC8694FE6F9}" srcOrd="2" destOrd="0" parTransId="{5EEA4703-2051-465D-8429-77A07CA72778}" sibTransId="{44E97402-BED9-4E4A-B7ED-D26634F4E668}"/>
    <dgm:cxn modelId="{124C4E64-CDF3-424D-9F96-96C0BD1011D3}" type="presOf" srcId="{D1428237-A94A-4907-80AD-A3E06C05B0C7}" destId="{3F83046D-67EB-48EA-9443-ED5E7F363D8F}" srcOrd="0" destOrd="0" presId="urn:microsoft.com/office/officeart/2005/8/layout/vProcess5"/>
    <dgm:cxn modelId="{718BA058-3529-4FFB-B8D8-EE615D00B069}" type="presOf" srcId="{B11FA91F-3494-49B8-97F4-923D504DD8F6}" destId="{2A8B8836-A700-4D5A-A8FC-3520E916F080}" srcOrd="0" destOrd="0" presId="urn:microsoft.com/office/officeart/2005/8/layout/vProcess5"/>
    <dgm:cxn modelId="{B26DCCDC-4050-4904-998C-2CAFF30DC47B}" srcId="{3ECBE5B9-EFC3-49C4-B102-5C6101F2190B}" destId="{B11FA91F-3494-49B8-97F4-923D504DD8F6}" srcOrd="0" destOrd="0" parTransId="{CA83AD2E-105A-4E93-AA0E-92F8A052826B}" sibTransId="{07B744FC-F0B9-4ADB-9A0B-55AA6AC337B9}"/>
    <dgm:cxn modelId="{F449744D-7960-4E63-9062-62783FB14E2F}" type="presOf" srcId="{C80D4100-B0BC-4CA1-9122-FB56E7C2D8A1}" destId="{2560BAE2-EDB2-49EC-9A62-5ED184499036}" srcOrd="0" destOrd="0" presId="urn:microsoft.com/office/officeart/2005/8/layout/vProcess5"/>
    <dgm:cxn modelId="{CA552C9A-35D9-45AB-9376-6A011A3CC823}" srcId="{3ECBE5B9-EFC3-49C4-B102-5C6101F2190B}" destId="{C80D4100-B0BC-4CA1-9122-FB56E7C2D8A1}" srcOrd="1" destOrd="0" parTransId="{5BD1D8BF-916D-42AA-AA21-57D909A03643}" sibTransId="{D1428237-A94A-4907-80AD-A3E06C05B0C7}"/>
    <dgm:cxn modelId="{BC1BCE77-ED46-47D6-9D67-06A2ABBCF89D}" type="presParOf" srcId="{74D6514D-CC09-4C8C-9397-432B53949185}" destId="{A29DC5CE-7F98-43B5-BDFB-37AB929A8222}" srcOrd="0" destOrd="0" presId="urn:microsoft.com/office/officeart/2005/8/layout/vProcess5"/>
    <dgm:cxn modelId="{84AB90F1-944A-4235-AFCC-35C557F74267}" type="presParOf" srcId="{74D6514D-CC09-4C8C-9397-432B53949185}" destId="{2A8B8836-A700-4D5A-A8FC-3520E916F080}" srcOrd="1" destOrd="0" presId="urn:microsoft.com/office/officeart/2005/8/layout/vProcess5"/>
    <dgm:cxn modelId="{7EF3BAAC-2A67-43F7-A215-5543A3ACAA9F}" type="presParOf" srcId="{74D6514D-CC09-4C8C-9397-432B53949185}" destId="{2560BAE2-EDB2-49EC-9A62-5ED184499036}" srcOrd="2" destOrd="0" presId="urn:microsoft.com/office/officeart/2005/8/layout/vProcess5"/>
    <dgm:cxn modelId="{34303572-F048-4747-97B2-546247C2EE7A}" type="presParOf" srcId="{74D6514D-CC09-4C8C-9397-432B53949185}" destId="{1CE878F8-C2F7-4C7A-88B3-7E01613E8528}" srcOrd="3" destOrd="0" presId="urn:microsoft.com/office/officeart/2005/8/layout/vProcess5"/>
    <dgm:cxn modelId="{B62315F6-86C8-436B-8032-BE41EEA9E7A1}" type="presParOf" srcId="{74D6514D-CC09-4C8C-9397-432B53949185}" destId="{177D1E97-CF48-45AC-9F72-2A3C97616A04}" srcOrd="4" destOrd="0" presId="urn:microsoft.com/office/officeart/2005/8/layout/vProcess5"/>
    <dgm:cxn modelId="{EEAF1309-C193-490D-B85E-BE82BE32BAE9}" type="presParOf" srcId="{74D6514D-CC09-4C8C-9397-432B53949185}" destId="{3F83046D-67EB-48EA-9443-ED5E7F363D8F}" srcOrd="5" destOrd="0" presId="urn:microsoft.com/office/officeart/2005/8/layout/vProcess5"/>
    <dgm:cxn modelId="{6080B783-2053-46E8-AB2D-CFE0AA8F9922}" type="presParOf" srcId="{74D6514D-CC09-4C8C-9397-432B53949185}" destId="{7E4D827D-EB25-454C-A9C1-BC8E8629FB93}" srcOrd="6" destOrd="0" presId="urn:microsoft.com/office/officeart/2005/8/layout/vProcess5"/>
    <dgm:cxn modelId="{222489CE-6450-4409-873B-63506B26A443}" type="presParOf" srcId="{74D6514D-CC09-4C8C-9397-432B53949185}" destId="{4467B106-4553-4EA0-82E5-D7AE90C2E8DF}" srcOrd="7" destOrd="0" presId="urn:microsoft.com/office/officeart/2005/8/layout/vProcess5"/>
    <dgm:cxn modelId="{8FEE172E-7040-4495-8538-58CE788D2D12}" type="presParOf" srcId="{74D6514D-CC09-4C8C-9397-432B53949185}" destId="{BFBE8BF2-00C4-4F5D-ACA3-79C2A4A662D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22C7C2B-AAF8-44A4-B2DB-1819FAA6C5A7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2AECD9B2-D04A-43B9-8EED-3068B9090244}">
      <dgm:prSet/>
      <dgm:spPr/>
      <dgm:t>
        <a:bodyPr/>
        <a:lstStyle/>
        <a:p>
          <a:pPr rtl="1"/>
          <a:r>
            <a:rPr lang="fa-IR" u="none" dirty="0" smtClean="0">
              <a:solidFill>
                <a:srgbClr val="33CCFF"/>
              </a:solidFill>
              <a:cs typeface="B Zar" pitchFamily="2" charset="-78"/>
            </a:rPr>
            <a:t>ایالات متحدۀ امریکا</a:t>
          </a:r>
          <a:endParaRPr lang="en-US" u="none" dirty="0">
            <a:solidFill>
              <a:srgbClr val="33CCFF"/>
            </a:solidFill>
            <a:cs typeface="B Zar" pitchFamily="2" charset="-78"/>
          </a:endParaRPr>
        </a:p>
      </dgm:t>
    </dgm:pt>
    <dgm:pt modelId="{3B8B665E-E8D4-4F7B-A16E-7800B500DEBC}" type="parTrans" cxnId="{35DE2E8C-6336-40E3-962D-344350CCF1DB}">
      <dgm:prSet/>
      <dgm:spPr/>
      <dgm:t>
        <a:bodyPr/>
        <a:lstStyle/>
        <a:p>
          <a:endParaRPr lang="en-US"/>
        </a:p>
      </dgm:t>
    </dgm:pt>
    <dgm:pt modelId="{38F21001-6C6B-4B7B-9230-F4F6EA5FB1EA}" type="sibTrans" cxnId="{35DE2E8C-6336-40E3-962D-344350CCF1DB}">
      <dgm:prSet/>
      <dgm:spPr/>
      <dgm:t>
        <a:bodyPr/>
        <a:lstStyle/>
        <a:p>
          <a:endParaRPr lang="en-US"/>
        </a:p>
      </dgm:t>
    </dgm:pt>
    <dgm:pt modelId="{BE453199-F99A-484B-B560-D7312473D5A1}">
      <dgm:prSet/>
      <dgm:spPr/>
      <dgm:t>
        <a:bodyPr/>
        <a:lstStyle/>
        <a:p>
          <a:pPr rtl="0"/>
          <a:r>
            <a:rPr lang="en-US" dirty="0" smtClean="0">
              <a:hlinkClick xmlns:r="http://schemas.openxmlformats.org/officeDocument/2006/relationships" r:id="rId1"/>
            </a:rPr>
            <a:t>Fannie Mae</a:t>
          </a:r>
          <a:endParaRPr lang="fa-IR" dirty="0"/>
        </a:p>
      </dgm:t>
    </dgm:pt>
    <dgm:pt modelId="{B065EBB8-8FB9-4E58-9639-C6FA36AAB12C}" type="parTrans" cxnId="{E724E3D6-2DE6-4393-B5ED-9979A23A5646}">
      <dgm:prSet/>
      <dgm:spPr/>
      <dgm:t>
        <a:bodyPr/>
        <a:lstStyle/>
        <a:p>
          <a:endParaRPr lang="en-US"/>
        </a:p>
      </dgm:t>
    </dgm:pt>
    <dgm:pt modelId="{C6ACA6E5-61FC-4D44-B0CF-7100C5474B52}" type="sibTrans" cxnId="{E724E3D6-2DE6-4393-B5ED-9979A23A5646}">
      <dgm:prSet/>
      <dgm:spPr/>
      <dgm:t>
        <a:bodyPr/>
        <a:lstStyle/>
        <a:p>
          <a:endParaRPr lang="en-US"/>
        </a:p>
      </dgm:t>
    </dgm:pt>
    <dgm:pt modelId="{296040A2-85CE-4624-B081-818E6AEE13DD}">
      <dgm:prSet/>
      <dgm:spPr/>
      <dgm:t>
        <a:bodyPr/>
        <a:lstStyle/>
        <a:p>
          <a:pPr rtl="0"/>
          <a:r>
            <a:rPr lang="en-US" dirty="0" smtClean="0">
              <a:hlinkClick xmlns:r="http://schemas.openxmlformats.org/officeDocument/2006/relationships" r:id="rId2"/>
            </a:rPr>
            <a:t>Freddie Mac</a:t>
          </a:r>
          <a:endParaRPr lang="fa-IR" dirty="0"/>
        </a:p>
      </dgm:t>
    </dgm:pt>
    <dgm:pt modelId="{25E3CEEE-3037-49A2-8B55-4AD3541B57D7}" type="parTrans" cxnId="{111D27A6-7AC2-460F-99BA-5678CB4953F1}">
      <dgm:prSet/>
      <dgm:spPr/>
      <dgm:t>
        <a:bodyPr/>
        <a:lstStyle/>
        <a:p>
          <a:endParaRPr lang="en-US"/>
        </a:p>
      </dgm:t>
    </dgm:pt>
    <dgm:pt modelId="{C855C10B-1545-41A2-A676-D652F74FCF5D}" type="sibTrans" cxnId="{111D27A6-7AC2-460F-99BA-5678CB4953F1}">
      <dgm:prSet/>
      <dgm:spPr/>
      <dgm:t>
        <a:bodyPr/>
        <a:lstStyle/>
        <a:p>
          <a:endParaRPr lang="en-US"/>
        </a:p>
      </dgm:t>
    </dgm:pt>
    <dgm:pt modelId="{B692D751-A89D-4833-9966-F1DD35A880E3}">
      <dgm:prSet/>
      <dgm:spPr/>
      <dgm:t>
        <a:bodyPr/>
        <a:lstStyle/>
        <a:p>
          <a:pPr rtl="0"/>
          <a:r>
            <a:rPr lang="en-US" dirty="0" err="1" smtClean="0">
              <a:hlinkClick xmlns:r="http://schemas.openxmlformats.org/officeDocument/2006/relationships" r:id="rId3"/>
            </a:rPr>
            <a:t>Ginnie</a:t>
          </a:r>
          <a:r>
            <a:rPr lang="en-US" dirty="0" smtClean="0">
              <a:hlinkClick xmlns:r="http://schemas.openxmlformats.org/officeDocument/2006/relationships" r:id="rId3"/>
            </a:rPr>
            <a:t> Mae</a:t>
          </a:r>
          <a:endParaRPr lang="en-US" dirty="0"/>
        </a:p>
      </dgm:t>
    </dgm:pt>
    <dgm:pt modelId="{3E7119FD-D778-4A7B-9DEA-14272F71A072}" type="parTrans" cxnId="{BE46661B-D47B-4F47-BC94-5872ACA4A471}">
      <dgm:prSet/>
      <dgm:spPr/>
      <dgm:t>
        <a:bodyPr/>
        <a:lstStyle/>
        <a:p>
          <a:endParaRPr lang="en-US"/>
        </a:p>
      </dgm:t>
    </dgm:pt>
    <dgm:pt modelId="{A7F0E08E-4A77-477E-9A85-21DF43E88D92}" type="sibTrans" cxnId="{BE46661B-D47B-4F47-BC94-5872ACA4A471}">
      <dgm:prSet/>
      <dgm:spPr/>
      <dgm:t>
        <a:bodyPr/>
        <a:lstStyle/>
        <a:p>
          <a:endParaRPr lang="en-US"/>
        </a:p>
      </dgm:t>
    </dgm:pt>
    <dgm:pt modelId="{1DCDC9F4-BD74-4B64-9E74-641E927C9E60}" type="pres">
      <dgm:prSet presAssocID="{822C7C2B-AAF8-44A4-B2DB-1819FAA6C5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642D8F-6A5A-4E74-A2B5-0D0D533CC49B}" type="pres">
      <dgm:prSet presAssocID="{2AECD9B2-D04A-43B9-8EED-3068B9090244}" presName="composite" presStyleCnt="0"/>
      <dgm:spPr/>
    </dgm:pt>
    <dgm:pt modelId="{A37AEB1F-F1AF-4197-AE9C-80DC0E952327}" type="pres">
      <dgm:prSet presAssocID="{2AECD9B2-D04A-43B9-8EED-3068B9090244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BB58BA-13C0-4EFD-BC5B-5787D79C23BD}" type="pres">
      <dgm:prSet presAssocID="{2AECD9B2-D04A-43B9-8EED-3068B9090244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346FE6-FC22-4976-89C0-659F45790541}" type="presOf" srcId="{296040A2-85CE-4624-B081-818E6AEE13DD}" destId="{1EBB58BA-13C0-4EFD-BC5B-5787D79C23BD}" srcOrd="0" destOrd="1" presId="urn:microsoft.com/office/officeart/2005/8/layout/hList1"/>
    <dgm:cxn modelId="{BA15DCC0-3EEB-4F7C-9311-D6FD331965FA}" type="presOf" srcId="{822C7C2B-AAF8-44A4-B2DB-1819FAA6C5A7}" destId="{1DCDC9F4-BD74-4B64-9E74-641E927C9E60}" srcOrd="0" destOrd="0" presId="urn:microsoft.com/office/officeart/2005/8/layout/hList1"/>
    <dgm:cxn modelId="{A1047594-680D-41CA-903F-52E1EC861D24}" type="presOf" srcId="{2AECD9B2-D04A-43B9-8EED-3068B9090244}" destId="{A37AEB1F-F1AF-4197-AE9C-80DC0E952327}" srcOrd="0" destOrd="0" presId="urn:microsoft.com/office/officeart/2005/8/layout/hList1"/>
    <dgm:cxn modelId="{A7A43DD7-A0F8-4FEE-9902-73D86FEFB34E}" type="presOf" srcId="{BE453199-F99A-484B-B560-D7312473D5A1}" destId="{1EBB58BA-13C0-4EFD-BC5B-5787D79C23BD}" srcOrd="0" destOrd="0" presId="urn:microsoft.com/office/officeart/2005/8/layout/hList1"/>
    <dgm:cxn modelId="{2F0BC325-3668-4B54-A525-021F3C8760B0}" type="presOf" srcId="{B692D751-A89D-4833-9966-F1DD35A880E3}" destId="{1EBB58BA-13C0-4EFD-BC5B-5787D79C23BD}" srcOrd="0" destOrd="2" presId="urn:microsoft.com/office/officeart/2005/8/layout/hList1"/>
    <dgm:cxn modelId="{E724E3D6-2DE6-4393-B5ED-9979A23A5646}" srcId="{2AECD9B2-D04A-43B9-8EED-3068B9090244}" destId="{BE453199-F99A-484B-B560-D7312473D5A1}" srcOrd="0" destOrd="0" parTransId="{B065EBB8-8FB9-4E58-9639-C6FA36AAB12C}" sibTransId="{C6ACA6E5-61FC-4D44-B0CF-7100C5474B52}"/>
    <dgm:cxn modelId="{BE46661B-D47B-4F47-BC94-5872ACA4A471}" srcId="{2AECD9B2-D04A-43B9-8EED-3068B9090244}" destId="{B692D751-A89D-4833-9966-F1DD35A880E3}" srcOrd="2" destOrd="0" parTransId="{3E7119FD-D778-4A7B-9DEA-14272F71A072}" sibTransId="{A7F0E08E-4A77-477E-9A85-21DF43E88D92}"/>
    <dgm:cxn modelId="{111D27A6-7AC2-460F-99BA-5678CB4953F1}" srcId="{2AECD9B2-D04A-43B9-8EED-3068B9090244}" destId="{296040A2-85CE-4624-B081-818E6AEE13DD}" srcOrd="1" destOrd="0" parTransId="{25E3CEEE-3037-49A2-8B55-4AD3541B57D7}" sibTransId="{C855C10B-1545-41A2-A676-D652F74FCF5D}"/>
    <dgm:cxn modelId="{35DE2E8C-6336-40E3-962D-344350CCF1DB}" srcId="{822C7C2B-AAF8-44A4-B2DB-1819FAA6C5A7}" destId="{2AECD9B2-D04A-43B9-8EED-3068B9090244}" srcOrd="0" destOrd="0" parTransId="{3B8B665E-E8D4-4F7B-A16E-7800B500DEBC}" sibTransId="{38F21001-6C6B-4B7B-9230-F4F6EA5FB1EA}"/>
    <dgm:cxn modelId="{D1F5F8F2-BE08-4B98-8233-A81801CF8866}" type="presParOf" srcId="{1DCDC9F4-BD74-4B64-9E74-641E927C9E60}" destId="{BE642D8F-6A5A-4E74-A2B5-0D0D533CC49B}" srcOrd="0" destOrd="0" presId="urn:microsoft.com/office/officeart/2005/8/layout/hList1"/>
    <dgm:cxn modelId="{9306EC7C-4BF1-42FA-A238-8A05370E9F88}" type="presParOf" srcId="{BE642D8F-6A5A-4E74-A2B5-0D0D533CC49B}" destId="{A37AEB1F-F1AF-4197-AE9C-80DC0E952327}" srcOrd="0" destOrd="0" presId="urn:microsoft.com/office/officeart/2005/8/layout/hList1"/>
    <dgm:cxn modelId="{1B49CB3A-805E-4958-AF10-A64C147F2C62}" type="presParOf" srcId="{BE642D8F-6A5A-4E74-A2B5-0D0D533CC49B}" destId="{1EBB58BA-13C0-4EFD-BC5B-5787D79C23B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315AEF5-E346-4D71-8C10-30697A2718D8}" type="doc">
      <dgm:prSet loTypeId="urn:microsoft.com/office/officeart/2005/8/layout/process4" loCatId="list" qsTypeId="urn:microsoft.com/office/officeart/2005/8/quickstyle/3d7" qsCatId="3D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92D4962F-0175-4FA2-AC3A-C7BE3ECBC557}">
      <dgm:prSet custT="1"/>
      <dgm:spPr/>
      <dgm:t>
        <a:bodyPr/>
        <a:lstStyle/>
        <a:p>
          <a:pPr algn="ctr" rtl="1"/>
          <a:r>
            <a:rPr lang="fa-IR" sz="1600" b="1" dirty="0" smtClean="0">
              <a:cs typeface="B Nazanin" pitchFamily="2" charset="-78"/>
            </a:rPr>
            <a:t>بی فاصله</a:t>
          </a:r>
          <a:endParaRPr lang="en-US" sz="1600" b="1" dirty="0">
            <a:cs typeface="B Nazanin" pitchFamily="2" charset="-78"/>
          </a:endParaRPr>
        </a:p>
      </dgm:t>
    </dgm:pt>
    <dgm:pt modelId="{D801D2F7-D6CD-442E-A378-87999A24E1E7}" type="parTrans" cxnId="{E66A3561-22C4-402F-A3AE-27AED76A8192}">
      <dgm:prSet/>
      <dgm:spPr/>
      <dgm:t>
        <a:bodyPr/>
        <a:lstStyle/>
        <a:p>
          <a:endParaRPr lang="en-US"/>
        </a:p>
      </dgm:t>
    </dgm:pt>
    <dgm:pt modelId="{12B954EB-9717-4EF1-A698-9C934598EC38}" type="sibTrans" cxnId="{E66A3561-22C4-402F-A3AE-27AED76A8192}">
      <dgm:prSet/>
      <dgm:spPr/>
      <dgm:t>
        <a:bodyPr/>
        <a:lstStyle/>
        <a:p>
          <a:endParaRPr lang="en-US"/>
        </a:p>
      </dgm:t>
    </dgm:pt>
    <dgm:pt modelId="{6856E173-7633-480C-AA73-AFFECA582EBA}">
      <dgm:prSet custT="1"/>
      <dgm:spPr/>
      <dgm:t>
        <a:bodyPr/>
        <a:lstStyle/>
        <a:p>
          <a:pPr algn="r" rtl="1"/>
          <a:r>
            <a:rPr lang="fa-IR" sz="2000" dirty="0" smtClean="0">
              <a:cs typeface="B Zar" pitchFamily="2" charset="-78"/>
            </a:rPr>
            <a:t>خانه </a:t>
          </a:r>
          <a:endParaRPr lang="en-US" sz="2000" dirty="0">
            <a:cs typeface="B Zar" pitchFamily="2" charset="-78"/>
          </a:endParaRPr>
        </a:p>
      </dgm:t>
    </dgm:pt>
    <dgm:pt modelId="{66C04DCB-9F00-4C28-8F35-928DD9C9A065}" type="parTrans" cxnId="{B7F9DC44-8E83-43DC-8FBC-752031414738}">
      <dgm:prSet/>
      <dgm:spPr/>
      <dgm:t>
        <a:bodyPr/>
        <a:lstStyle/>
        <a:p>
          <a:endParaRPr lang="en-US"/>
        </a:p>
      </dgm:t>
    </dgm:pt>
    <dgm:pt modelId="{A277705F-23E4-41AA-AFF5-ABD3F995BF18}" type="sibTrans" cxnId="{B7F9DC44-8E83-43DC-8FBC-752031414738}">
      <dgm:prSet/>
      <dgm:spPr/>
      <dgm:t>
        <a:bodyPr/>
        <a:lstStyle/>
        <a:p>
          <a:endParaRPr lang="en-US"/>
        </a:p>
      </dgm:t>
    </dgm:pt>
    <dgm:pt modelId="{6F366069-A834-4370-BE80-EA6013BD94DB}">
      <dgm:prSet custT="1"/>
      <dgm:spPr/>
      <dgm:t>
        <a:bodyPr/>
        <a:lstStyle/>
        <a:p>
          <a:pPr algn="ctr" rtl="1"/>
          <a:r>
            <a:rPr lang="fa-IR" sz="1600" b="1" dirty="0" smtClean="0">
              <a:cs typeface="B Nazanin" pitchFamily="2" charset="-78"/>
            </a:rPr>
            <a:t>دو خاکریز</a:t>
          </a:r>
          <a:endParaRPr lang="en-US" sz="1600" b="1" dirty="0">
            <a:cs typeface="B Nazanin" pitchFamily="2" charset="-78"/>
          </a:endParaRPr>
        </a:p>
      </dgm:t>
    </dgm:pt>
    <dgm:pt modelId="{C0227EB3-0E7F-45C8-B3A3-91EAB0B1F9A8}" type="parTrans" cxnId="{A0F68510-CCF3-4433-9BA2-6D1FB0834D35}">
      <dgm:prSet/>
      <dgm:spPr/>
      <dgm:t>
        <a:bodyPr/>
        <a:lstStyle/>
        <a:p>
          <a:endParaRPr lang="en-US"/>
        </a:p>
      </dgm:t>
    </dgm:pt>
    <dgm:pt modelId="{CAE268FF-660A-415D-846A-4845D7D249BC}" type="sibTrans" cxnId="{A0F68510-CCF3-4433-9BA2-6D1FB0834D35}">
      <dgm:prSet/>
      <dgm:spPr/>
      <dgm:t>
        <a:bodyPr/>
        <a:lstStyle/>
        <a:p>
          <a:endParaRPr lang="en-US"/>
        </a:p>
      </dgm:t>
    </dgm:pt>
    <dgm:pt modelId="{4CC49739-B4B5-4936-A16A-6C003C057204}">
      <dgm:prSet custT="1"/>
      <dgm:spPr/>
      <dgm:t>
        <a:bodyPr/>
        <a:lstStyle/>
        <a:p>
          <a:pPr algn="r" rtl="1"/>
          <a:r>
            <a:rPr lang="fa-IR" sz="2000" dirty="0" smtClean="0">
              <a:cs typeface="B Zar" pitchFamily="2" charset="-78"/>
            </a:rPr>
            <a:t>اوراق بهادر با پشتوانۀ رهن</a:t>
          </a:r>
          <a:endParaRPr lang="en-US" sz="2000" dirty="0">
            <a:cs typeface="B Zar" pitchFamily="2" charset="-78"/>
          </a:endParaRPr>
        </a:p>
      </dgm:t>
    </dgm:pt>
    <dgm:pt modelId="{ABC7C40A-CDA0-4D8F-B0C4-DD728C390580}" type="parTrans" cxnId="{5CA8F449-A858-43AB-91E4-7DF534F17A12}">
      <dgm:prSet/>
      <dgm:spPr/>
      <dgm:t>
        <a:bodyPr/>
        <a:lstStyle/>
        <a:p>
          <a:endParaRPr lang="en-US"/>
        </a:p>
      </dgm:t>
    </dgm:pt>
    <dgm:pt modelId="{82595A9B-A522-45A3-9AB5-B66D9512B7F1}" type="sibTrans" cxnId="{5CA8F449-A858-43AB-91E4-7DF534F17A12}">
      <dgm:prSet/>
      <dgm:spPr/>
      <dgm:t>
        <a:bodyPr/>
        <a:lstStyle/>
        <a:p>
          <a:endParaRPr lang="en-US"/>
        </a:p>
      </dgm:t>
    </dgm:pt>
    <dgm:pt modelId="{33E6EFB7-BEE8-4AD4-99B8-2843CA165724}">
      <dgm:prSet custT="1"/>
      <dgm:spPr/>
      <dgm:t>
        <a:bodyPr/>
        <a:lstStyle/>
        <a:p>
          <a:pPr algn="ctr" rtl="1"/>
          <a:r>
            <a:rPr lang="fa-IR" sz="1600" b="1" dirty="0" smtClean="0">
              <a:cs typeface="B Nazanin" pitchFamily="2" charset="-78"/>
            </a:rPr>
            <a:t>سه خاکریز</a:t>
          </a:r>
          <a:endParaRPr lang="en-US" sz="1600" b="1" dirty="0">
            <a:cs typeface="B Nazanin" pitchFamily="2" charset="-78"/>
          </a:endParaRPr>
        </a:p>
      </dgm:t>
    </dgm:pt>
    <dgm:pt modelId="{D20DFEC6-49DE-4B58-9AE9-44E1322C1CDE}" type="parTrans" cxnId="{FEB70A52-A10B-408E-9388-55A6C08CC419}">
      <dgm:prSet/>
      <dgm:spPr/>
      <dgm:t>
        <a:bodyPr/>
        <a:lstStyle/>
        <a:p>
          <a:endParaRPr lang="en-US"/>
        </a:p>
      </dgm:t>
    </dgm:pt>
    <dgm:pt modelId="{18D841C6-B68D-4C1C-B751-D6BD583B0CF9}" type="sibTrans" cxnId="{FEB70A52-A10B-408E-9388-55A6C08CC419}">
      <dgm:prSet/>
      <dgm:spPr/>
      <dgm:t>
        <a:bodyPr/>
        <a:lstStyle/>
        <a:p>
          <a:endParaRPr lang="en-US"/>
        </a:p>
      </dgm:t>
    </dgm:pt>
    <dgm:pt modelId="{83804D07-F3E6-4E50-BACA-B2D3A79FAAA6}">
      <dgm:prSet custT="1"/>
      <dgm:spPr/>
      <dgm:t>
        <a:bodyPr/>
        <a:lstStyle/>
        <a:p>
          <a:pPr algn="r" rtl="1"/>
          <a:r>
            <a:rPr lang="fa-IR" sz="2000" dirty="0" smtClean="0">
              <a:cs typeface="B Zar" pitchFamily="2" charset="-78"/>
            </a:rPr>
            <a:t>تعهدات رهنی وثیقه‌دار</a:t>
          </a:r>
          <a:endParaRPr lang="en-US" sz="2000" dirty="0">
            <a:cs typeface="B Zar" pitchFamily="2" charset="-78"/>
          </a:endParaRPr>
        </a:p>
      </dgm:t>
    </dgm:pt>
    <dgm:pt modelId="{697AE96B-70F8-4D3C-92D2-05F15C467C93}" type="parTrans" cxnId="{BDC09C76-71D8-498E-86A8-E7B6D72FC525}">
      <dgm:prSet/>
      <dgm:spPr/>
      <dgm:t>
        <a:bodyPr/>
        <a:lstStyle/>
        <a:p>
          <a:endParaRPr lang="en-US"/>
        </a:p>
      </dgm:t>
    </dgm:pt>
    <dgm:pt modelId="{104F7B7C-9A45-4289-A944-2451165112D5}" type="sibTrans" cxnId="{BDC09C76-71D8-498E-86A8-E7B6D72FC525}">
      <dgm:prSet/>
      <dgm:spPr/>
      <dgm:t>
        <a:bodyPr/>
        <a:lstStyle/>
        <a:p>
          <a:endParaRPr lang="en-US"/>
        </a:p>
      </dgm:t>
    </dgm:pt>
    <dgm:pt modelId="{2D40EC35-1675-4E87-813A-E9C21D796F3D}">
      <dgm:prSet custT="1"/>
      <dgm:spPr/>
      <dgm:t>
        <a:bodyPr/>
        <a:lstStyle/>
        <a:p>
          <a:pPr algn="ctr"/>
          <a:r>
            <a:rPr lang="fa-IR" sz="1600" b="1" dirty="0" smtClean="0">
              <a:cs typeface="B Nazanin" pitchFamily="2" charset="-78"/>
            </a:rPr>
            <a:t>یک خاکریز</a:t>
          </a:r>
          <a:endParaRPr lang="en-US" sz="1600" b="1" dirty="0">
            <a:cs typeface="B Nazanin" pitchFamily="2" charset="-78"/>
          </a:endParaRPr>
        </a:p>
      </dgm:t>
    </dgm:pt>
    <dgm:pt modelId="{0255BA7D-626F-4709-9DB9-020ACC45A598}" type="parTrans" cxnId="{3C36DA8E-48A4-48C6-9D60-28015EE48A61}">
      <dgm:prSet/>
      <dgm:spPr/>
      <dgm:t>
        <a:bodyPr/>
        <a:lstStyle/>
        <a:p>
          <a:endParaRPr lang="en-US"/>
        </a:p>
      </dgm:t>
    </dgm:pt>
    <dgm:pt modelId="{9E2ABCD0-E93B-4C5C-A331-D9EDACD4CE67}" type="sibTrans" cxnId="{3C36DA8E-48A4-48C6-9D60-28015EE48A61}">
      <dgm:prSet/>
      <dgm:spPr/>
      <dgm:t>
        <a:bodyPr/>
        <a:lstStyle/>
        <a:p>
          <a:endParaRPr lang="en-US"/>
        </a:p>
      </dgm:t>
    </dgm:pt>
    <dgm:pt modelId="{582D3335-4E57-44F0-9208-DE6F6BD23071}">
      <dgm:prSet custT="1"/>
      <dgm:spPr/>
      <dgm:t>
        <a:bodyPr/>
        <a:lstStyle/>
        <a:p>
          <a:pPr algn="r" rtl="1"/>
          <a:r>
            <a:rPr lang="fa-IR" sz="2000" dirty="0" smtClean="0">
              <a:cs typeface="B Zar" pitchFamily="2" charset="-78"/>
            </a:rPr>
            <a:t>رهن </a:t>
          </a:r>
          <a:endParaRPr lang="en-US" sz="2000" dirty="0" smtClean="0">
            <a:cs typeface="B Zar" pitchFamily="2" charset="-78"/>
          </a:endParaRPr>
        </a:p>
      </dgm:t>
    </dgm:pt>
    <dgm:pt modelId="{AD894F56-E038-4768-9F8A-832FC996C309}" type="parTrans" cxnId="{51CFEB69-5596-47A7-A8FB-56E81DF491C4}">
      <dgm:prSet/>
      <dgm:spPr/>
      <dgm:t>
        <a:bodyPr/>
        <a:lstStyle/>
        <a:p>
          <a:endParaRPr lang="en-US"/>
        </a:p>
      </dgm:t>
    </dgm:pt>
    <dgm:pt modelId="{FF5BFBEA-2D16-4E12-A452-C1ED59FCBE2C}" type="sibTrans" cxnId="{51CFEB69-5596-47A7-A8FB-56E81DF491C4}">
      <dgm:prSet/>
      <dgm:spPr/>
      <dgm:t>
        <a:bodyPr/>
        <a:lstStyle/>
        <a:p>
          <a:endParaRPr lang="en-US"/>
        </a:p>
      </dgm:t>
    </dgm:pt>
    <dgm:pt modelId="{D0A3E78E-CAA0-478C-84DC-22864858DC8B}">
      <dgm:prSet custT="1"/>
      <dgm:spPr/>
      <dgm:t>
        <a:bodyPr/>
        <a:lstStyle/>
        <a:p>
          <a:pPr algn="l"/>
          <a:r>
            <a:rPr lang="en-US" sz="1800" dirty="0" smtClean="0">
              <a:cs typeface="B Zar" pitchFamily="2" charset="-78"/>
            </a:rPr>
            <a:t>Mortgage</a:t>
          </a:r>
        </a:p>
      </dgm:t>
    </dgm:pt>
    <dgm:pt modelId="{2C987A94-D450-4A04-B2DB-2DE0979BCFE1}" type="sibTrans" cxnId="{5754BC9A-B6E0-46B4-BA80-BF2F75A96C8C}">
      <dgm:prSet/>
      <dgm:spPr/>
      <dgm:t>
        <a:bodyPr/>
        <a:lstStyle/>
        <a:p>
          <a:endParaRPr lang="en-US"/>
        </a:p>
      </dgm:t>
    </dgm:pt>
    <dgm:pt modelId="{D1A94E88-7438-49C5-9977-9194CEB6A806}" type="parTrans" cxnId="{5754BC9A-B6E0-46B4-BA80-BF2F75A96C8C}">
      <dgm:prSet/>
      <dgm:spPr/>
      <dgm:t>
        <a:bodyPr/>
        <a:lstStyle/>
        <a:p>
          <a:endParaRPr lang="en-US"/>
        </a:p>
      </dgm:t>
    </dgm:pt>
    <dgm:pt modelId="{B897AD9E-0A3F-4C9A-99D8-3FEE5B02ADB3}">
      <dgm:prSet custT="1"/>
      <dgm:spPr/>
      <dgm:t>
        <a:bodyPr/>
        <a:lstStyle/>
        <a:p>
          <a:pPr rtl="0"/>
          <a:r>
            <a:rPr lang="en-US" sz="1800" dirty="0" smtClean="0">
              <a:cs typeface="B Zar" pitchFamily="2" charset="-78"/>
            </a:rPr>
            <a:t>Collateralized Mortgage Obligations</a:t>
          </a:r>
          <a:endParaRPr lang="en-US" sz="1800" dirty="0">
            <a:cs typeface="B Zar" pitchFamily="2" charset="-78"/>
          </a:endParaRPr>
        </a:p>
      </dgm:t>
    </dgm:pt>
    <dgm:pt modelId="{E3E60CB0-6AE1-47C1-B637-F48CB26A7CE1}" type="sibTrans" cxnId="{F5AEE103-53EF-4EB9-AB5C-B26788F025B5}">
      <dgm:prSet/>
      <dgm:spPr/>
      <dgm:t>
        <a:bodyPr/>
        <a:lstStyle/>
        <a:p>
          <a:endParaRPr lang="en-US"/>
        </a:p>
      </dgm:t>
    </dgm:pt>
    <dgm:pt modelId="{861D9953-0207-4BED-B5AE-C5494071C73A}" type="parTrans" cxnId="{F5AEE103-53EF-4EB9-AB5C-B26788F025B5}">
      <dgm:prSet/>
      <dgm:spPr/>
      <dgm:t>
        <a:bodyPr/>
        <a:lstStyle/>
        <a:p>
          <a:endParaRPr lang="en-US"/>
        </a:p>
      </dgm:t>
    </dgm:pt>
    <dgm:pt modelId="{4EAA9CD6-6913-43F4-B191-AF5C515AD7A4}">
      <dgm:prSet custT="1"/>
      <dgm:spPr/>
      <dgm:t>
        <a:bodyPr/>
        <a:lstStyle/>
        <a:p>
          <a:pPr algn="l" rtl="0"/>
          <a:r>
            <a:rPr lang="en-US" sz="1800" dirty="0" smtClean="0">
              <a:cs typeface="B Zar" pitchFamily="2" charset="-78"/>
            </a:rPr>
            <a:t>Mortgage Backed Securities</a:t>
          </a:r>
          <a:endParaRPr lang="en-US" sz="1800" dirty="0">
            <a:cs typeface="B Zar" pitchFamily="2" charset="-78"/>
          </a:endParaRPr>
        </a:p>
      </dgm:t>
    </dgm:pt>
    <dgm:pt modelId="{67B0C777-9C69-4813-9D28-9E6B95FFBBE1}" type="sibTrans" cxnId="{A98670A1-1C14-41CE-8862-93620287A915}">
      <dgm:prSet/>
      <dgm:spPr/>
      <dgm:t>
        <a:bodyPr/>
        <a:lstStyle/>
        <a:p>
          <a:endParaRPr lang="en-US"/>
        </a:p>
      </dgm:t>
    </dgm:pt>
    <dgm:pt modelId="{90A82EDB-3BC2-4205-88F1-3948AD1989C3}" type="parTrans" cxnId="{A98670A1-1C14-41CE-8862-93620287A915}">
      <dgm:prSet/>
      <dgm:spPr/>
      <dgm:t>
        <a:bodyPr/>
        <a:lstStyle/>
        <a:p>
          <a:endParaRPr lang="en-US"/>
        </a:p>
      </dgm:t>
    </dgm:pt>
    <dgm:pt modelId="{E691C747-073E-4B31-8D3E-2672E0A980D9}">
      <dgm:prSet custT="1"/>
      <dgm:spPr/>
      <dgm:t>
        <a:bodyPr/>
        <a:lstStyle/>
        <a:p>
          <a:pPr algn="l" rtl="0"/>
          <a:r>
            <a:rPr lang="en-US" sz="1800" dirty="0" smtClean="0">
              <a:cs typeface="B Zar" pitchFamily="2" charset="-78"/>
            </a:rPr>
            <a:t>House</a:t>
          </a:r>
          <a:endParaRPr lang="en-US" sz="1800" dirty="0">
            <a:cs typeface="B Zar" pitchFamily="2" charset="-78"/>
          </a:endParaRPr>
        </a:p>
      </dgm:t>
    </dgm:pt>
    <dgm:pt modelId="{85C55622-9475-4DA2-B5DD-A6AE3B15639D}" type="parTrans" cxnId="{D8BB6128-A258-4280-9859-24C56229698A}">
      <dgm:prSet/>
      <dgm:spPr/>
      <dgm:t>
        <a:bodyPr/>
        <a:lstStyle/>
        <a:p>
          <a:endParaRPr lang="en-US"/>
        </a:p>
      </dgm:t>
    </dgm:pt>
    <dgm:pt modelId="{59C3903E-BAA0-442C-B887-13284FFCAAF1}" type="sibTrans" cxnId="{D8BB6128-A258-4280-9859-24C56229698A}">
      <dgm:prSet/>
      <dgm:spPr/>
      <dgm:t>
        <a:bodyPr/>
        <a:lstStyle/>
        <a:p>
          <a:endParaRPr lang="en-US"/>
        </a:p>
      </dgm:t>
    </dgm:pt>
    <dgm:pt modelId="{DC5D4F6F-BBF5-4029-98BB-ED9B65346D93}" type="pres">
      <dgm:prSet presAssocID="{6315AEF5-E346-4D71-8C10-30697A2718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71C146-C3BF-44CE-8D6A-F0113C41BB61}" type="pres">
      <dgm:prSet presAssocID="{33E6EFB7-BEE8-4AD4-99B8-2843CA165724}" presName="boxAndChildren" presStyleCnt="0"/>
      <dgm:spPr/>
      <dgm:t>
        <a:bodyPr/>
        <a:lstStyle/>
        <a:p>
          <a:endParaRPr lang="en-US"/>
        </a:p>
      </dgm:t>
    </dgm:pt>
    <dgm:pt modelId="{5AF4FEF5-09E1-45DA-B897-AC5AE3ED3A02}" type="pres">
      <dgm:prSet presAssocID="{33E6EFB7-BEE8-4AD4-99B8-2843CA165724}" presName="parentTextBox" presStyleLbl="node1" presStyleIdx="0" presStyleCnt="4"/>
      <dgm:spPr/>
      <dgm:t>
        <a:bodyPr/>
        <a:lstStyle/>
        <a:p>
          <a:endParaRPr lang="en-US"/>
        </a:p>
      </dgm:t>
    </dgm:pt>
    <dgm:pt modelId="{BF5B1400-C816-433F-849E-3689433B3DB9}" type="pres">
      <dgm:prSet presAssocID="{33E6EFB7-BEE8-4AD4-99B8-2843CA165724}" presName="entireBox" presStyleLbl="node1" presStyleIdx="0" presStyleCnt="4"/>
      <dgm:spPr/>
      <dgm:t>
        <a:bodyPr/>
        <a:lstStyle/>
        <a:p>
          <a:endParaRPr lang="en-US"/>
        </a:p>
      </dgm:t>
    </dgm:pt>
    <dgm:pt modelId="{E98E718A-34FA-46CF-A109-120F907C36E2}" type="pres">
      <dgm:prSet presAssocID="{33E6EFB7-BEE8-4AD4-99B8-2843CA165724}" presName="descendantBox" presStyleCnt="0"/>
      <dgm:spPr/>
      <dgm:t>
        <a:bodyPr/>
        <a:lstStyle/>
        <a:p>
          <a:endParaRPr lang="en-US"/>
        </a:p>
      </dgm:t>
    </dgm:pt>
    <dgm:pt modelId="{C012B3AD-6A21-41F0-AA03-96717277D638}" type="pres">
      <dgm:prSet presAssocID="{83804D07-F3E6-4E50-BACA-B2D3A79FAAA6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B6BAF1-A6F2-4BD8-88D4-7431FFAEF521}" type="pres">
      <dgm:prSet presAssocID="{B897AD9E-0A3F-4C9A-99D8-3FEE5B02ADB3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2B1BC8-A880-4F2D-87E4-9C6985E8904B}" type="pres">
      <dgm:prSet presAssocID="{CAE268FF-660A-415D-846A-4845D7D249BC}" presName="sp" presStyleCnt="0"/>
      <dgm:spPr/>
      <dgm:t>
        <a:bodyPr/>
        <a:lstStyle/>
        <a:p>
          <a:endParaRPr lang="en-US"/>
        </a:p>
      </dgm:t>
    </dgm:pt>
    <dgm:pt modelId="{4208451E-2CEA-4BAF-AF3E-CDFA42072977}" type="pres">
      <dgm:prSet presAssocID="{6F366069-A834-4370-BE80-EA6013BD94DB}" presName="arrowAndChildren" presStyleCnt="0"/>
      <dgm:spPr/>
      <dgm:t>
        <a:bodyPr/>
        <a:lstStyle/>
        <a:p>
          <a:endParaRPr lang="en-US"/>
        </a:p>
      </dgm:t>
    </dgm:pt>
    <dgm:pt modelId="{7A8DBE21-DC6E-4770-A874-ACE7B9EE8197}" type="pres">
      <dgm:prSet presAssocID="{6F366069-A834-4370-BE80-EA6013BD94DB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F212B9DD-801C-4741-9F43-6657BE65DF7A}" type="pres">
      <dgm:prSet presAssocID="{6F366069-A834-4370-BE80-EA6013BD94DB}" presName="arrow" presStyleLbl="node1" presStyleIdx="1" presStyleCnt="4"/>
      <dgm:spPr/>
      <dgm:t>
        <a:bodyPr/>
        <a:lstStyle/>
        <a:p>
          <a:endParaRPr lang="en-US"/>
        </a:p>
      </dgm:t>
    </dgm:pt>
    <dgm:pt modelId="{FEF72CAC-D1AF-4B9F-9603-5223B5022F2A}" type="pres">
      <dgm:prSet presAssocID="{6F366069-A834-4370-BE80-EA6013BD94DB}" presName="descendantArrow" presStyleCnt="0"/>
      <dgm:spPr/>
      <dgm:t>
        <a:bodyPr/>
        <a:lstStyle/>
        <a:p>
          <a:endParaRPr lang="en-US"/>
        </a:p>
      </dgm:t>
    </dgm:pt>
    <dgm:pt modelId="{6E884FB1-122D-4C95-8266-32AC50D2E484}" type="pres">
      <dgm:prSet presAssocID="{4CC49739-B4B5-4936-A16A-6C003C057204}" presName="childTextArrow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A6CE68-9F80-4282-8378-A63C2B5E704A}" type="pres">
      <dgm:prSet presAssocID="{4EAA9CD6-6913-43F4-B191-AF5C515AD7A4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2BCF07-FFC7-409A-B0E7-1404617095E1}" type="pres">
      <dgm:prSet presAssocID="{9E2ABCD0-E93B-4C5C-A331-D9EDACD4CE67}" presName="sp" presStyleCnt="0"/>
      <dgm:spPr/>
      <dgm:t>
        <a:bodyPr/>
        <a:lstStyle/>
        <a:p>
          <a:endParaRPr lang="en-US"/>
        </a:p>
      </dgm:t>
    </dgm:pt>
    <dgm:pt modelId="{4C539AC8-85AB-42EE-953C-FA8980E23DAA}" type="pres">
      <dgm:prSet presAssocID="{2D40EC35-1675-4E87-813A-E9C21D796F3D}" presName="arrowAndChildren" presStyleCnt="0"/>
      <dgm:spPr/>
      <dgm:t>
        <a:bodyPr/>
        <a:lstStyle/>
        <a:p>
          <a:endParaRPr lang="en-US"/>
        </a:p>
      </dgm:t>
    </dgm:pt>
    <dgm:pt modelId="{4C8560BB-5436-4FD6-9D2A-99824C971985}" type="pres">
      <dgm:prSet presAssocID="{2D40EC35-1675-4E87-813A-E9C21D796F3D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C2F9AD9E-C66A-47D4-89D2-DD44AF21C5E4}" type="pres">
      <dgm:prSet presAssocID="{2D40EC35-1675-4E87-813A-E9C21D796F3D}" presName="arrow" presStyleLbl="node1" presStyleIdx="2" presStyleCnt="4"/>
      <dgm:spPr/>
      <dgm:t>
        <a:bodyPr/>
        <a:lstStyle/>
        <a:p>
          <a:endParaRPr lang="en-US"/>
        </a:p>
      </dgm:t>
    </dgm:pt>
    <dgm:pt modelId="{F6C4BE4A-065D-421C-816E-A935C712299A}" type="pres">
      <dgm:prSet presAssocID="{2D40EC35-1675-4E87-813A-E9C21D796F3D}" presName="descendantArrow" presStyleCnt="0"/>
      <dgm:spPr/>
      <dgm:t>
        <a:bodyPr/>
        <a:lstStyle/>
        <a:p>
          <a:endParaRPr lang="en-US"/>
        </a:p>
      </dgm:t>
    </dgm:pt>
    <dgm:pt modelId="{640DA446-DA12-4B0E-ADA7-9D7CC9CB738A}" type="pres">
      <dgm:prSet presAssocID="{582D3335-4E57-44F0-9208-DE6F6BD23071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8CE21-10FD-46C9-9009-8ED78C830D00}" type="pres">
      <dgm:prSet presAssocID="{D0A3E78E-CAA0-478C-84DC-22864858DC8B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C774EC-5858-4ED2-A192-A76AE59D9765}" type="pres">
      <dgm:prSet presAssocID="{12B954EB-9717-4EF1-A698-9C934598EC38}" presName="sp" presStyleCnt="0"/>
      <dgm:spPr/>
      <dgm:t>
        <a:bodyPr/>
        <a:lstStyle/>
        <a:p>
          <a:endParaRPr lang="en-US"/>
        </a:p>
      </dgm:t>
    </dgm:pt>
    <dgm:pt modelId="{2AFF0E5E-E204-4720-8BFC-3446A2800077}" type="pres">
      <dgm:prSet presAssocID="{92D4962F-0175-4FA2-AC3A-C7BE3ECBC557}" presName="arrowAndChildren" presStyleCnt="0"/>
      <dgm:spPr/>
      <dgm:t>
        <a:bodyPr/>
        <a:lstStyle/>
        <a:p>
          <a:endParaRPr lang="en-US"/>
        </a:p>
      </dgm:t>
    </dgm:pt>
    <dgm:pt modelId="{CC545624-2F86-4A03-9F2F-AADA118925E2}" type="pres">
      <dgm:prSet presAssocID="{92D4962F-0175-4FA2-AC3A-C7BE3ECBC557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87774870-789F-43D9-AAF2-B0764A1957B3}" type="pres">
      <dgm:prSet presAssocID="{92D4962F-0175-4FA2-AC3A-C7BE3ECBC557}" presName="arrow" presStyleLbl="node1" presStyleIdx="3" presStyleCnt="4"/>
      <dgm:spPr/>
      <dgm:t>
        <a:bodyPr/>
        <a:lstStyle/>
        <a:p>
          <a:endParaRPr lang="en-US"/>
        </a:p>
      </dgm:t>
    </dgm:pt>
    <dgm:pt modelId="{99275D0F-9179-4ED6-A93D-177B8FE1D961}" type="pres">
      <dgm:prSet presAssocID="{92D4962F-0175-4FA2-AC3A-C7BE3ECBC557}" presName="descendantArrow" presStyleCnt="0"/>
      <dgm:spPr/>
      <dgm:t>
        <a:bodyPr/>
        <a:lstStyle/>
        <a:p>
          <a:endParaRPr lang="en-US"/>
        </a:p>
      </dgm:t>
    </dgm:pt>
    <dgm:pt modelId="{A276D00C-E011-4341-B6F7-B2D6393AA074}" type="pres">
      <dgm:prSet presAssocID="{6856E173-7633-480C-AA73-AFFECA582EBA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E5AF7-923E-4E6D-B85B-3B229DC2D53E}" type="pres">
      <dgm:prSet presAssocID="{E691C747-073E-4B31-8D3E-2672E0A980D9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B158C1-81C6-4797-A4AE-EBED9609ED6E}" type="presOf" srcId="{4CC49739-B4B5-4936-A16A-6C003C057204}" destId="{6E884FB1-122D-4C95-8266-32AC50D2E484}" srcOrd="0" destOrd="0" presId="urn:microsoft.com/office/officeart/2005/8/layout/process4"/>
    <dgm:cxn modelId="{5CA8F449-A858-43AB-91E4-7DF534F17A12}" srcId="{6F366069-A834-4370-BE80-EA6013BD94DB}" destId="{4CC49739-B4B5-4936-A16A-6C003C057204}" srcOrd="0" destOrd="0" parTransId="{ABC7C40A-CDA0-4D8F-B0C4-DD728C390580}" sibTransId="{82595A9B-A522-45A3-9AB5-B66D9512B7F1}"/>
    <dgm:cxn modelId="{23029202-C9AE-4264-8D7E-FDD781B4FE51}" type="presOf" srcId="{33E6EFB7-BEE8-4AD4-99B8-2843CA165724}" destId="{BF5B1400-C816-433F-849E-3689433B3DB9}" srcOrd="1" destOrd="0" presId="urn:microsoft.com/office/officeart/2005/8/layout/process4"/>
    <dgm:cxn modelId="{B7F9DC44-8E83-43DC-8FBC-752031414738}" srcId="{92D4962F-0175-4FA2-AC3A-C7BE3ECBC557}" destId="{6856E173-7633-480C-AA73-AFFECA582EBA}" srcOrd="0" destOrd="0" parTransId="{66C04DCB-9F00-4C28-8F35-928DD9C9A065}" sibTransId="{A277705F-23E4-41AA-AFF5-ABD3F995BF18}"/>
    <dgm:cxn modelId="{597146AA-B02C-41A7-9FA3-6A5A0B6F2C29}" type="presOf" srcId="{2D40EC35-1675-4E87-813A-E9C21D796F3D}" destId="{4C8560BB-5436-4FD6-9D2A-99824C971985}" srcOrd="0" destOrd="0" presId="urn:microsoft.com/office/officeart/2005/8/layout/process4"/>
    <dgm:cxn modelId="{3C36DA8E-48A4-48C6-9D60-28015EE48A61}" srcId="{6315AEF5-E346-4D71-8C10-30697A2718D8}" destId="{2D40EC35-1675-4E87-813A-E9C21D796F3D}" srcOrd="1" destOrd="0" parTransId="{0255BA7D-626F-4709-9DB9-020ACC45A598}" sibTransId="{9E2ABCD0-E93B-4C5C-A331-D9EDACD4CE67}"/>
    <dgm:cxn modelId="{3C305656-71D8-4A79-816C-FE97EE6E0CFD}" type="presOf" srcId="{92D4962F-0175-4FA2-AC3A-C7BE3ECBC557}" destId="{CC545624-2F86-4A03-9F2F-AADA118925E2}" srcOrd="0" destOrd="0" presId="urn:microsoft.com/office/officeart/2005/8/layout/process4"/>
    <dgm:cxn modelId="{99E90907-B917-4F67-9A80-10DA9A62C4FF}" type="presOf" srcId="{B897AD9E-0A3F-4C9A-99D8-3FEE5B02ADB3}" destId="{DCB6BAF1-A6F2-4BD8-88D4-7431FFAEF521}" srcOrd="0" destOrd="0" presId="urn:microsoft.com/office/officeart/2005/8/layout/process4"/>
    <dgm:cxn modelId="{8D6F3D29-E865-4CC0-AD64-411A4795478D}" type="presOf" srcId="{6F366069-A834-4370-BE80-EA6013BD94DB}" destId="{F212B9DD-801C-4741-9F43-6657BE65DF7A}" srcOrd="1" destOrd="0" presId="urn:microsoft.com/office/officeart/2005/8/layout/process4"/>
    <dgm:cxn modelId="{F006A66E-C8B4-4F31-B33D-353BCBBFFF9F}" type="presOf" srcId="{6F366069-A834-4370-BE80-EA6013BD94DB}" destId="{7A8DBE21-DC6E-4770-A874-ACE7B9EE8197}" srcOrd="0" destOrd="0" presId="urn:microsoft.com/office/officeart/2005/8/layout/process4"/>
    <dgm:cxn modelId="{FEB70A52-A10B-408E-9388-55A6C08CC419}" srcId="{6315AEF5-E346-4D71-8C10-30697A2718D8}" destId="{33E6EFB7-BEE8-4AD4-99B8-2843CA165724}" srcOrd="3" destOrd="0" parTransId="{D20DFEC6-49DE-4B58-9AE9-44E1322C1CDE}" sibTransId="{18D841C6-B68D-4C1C-B751-D6BD583B0CF9}"/>
    <dgm:cxn modelId="{E8DE02EE-0F85-4EC6-81A4-6CB2C017A44F}" type="presOf" srcId="{6315AEF5-E346-4D71-8C10-30697A2718D8}" destId="{DC5D4F6F-BBF5-4029-98BB-ED9B65346D93}" srcOrd="0" destOrd="0" presId="urn:microsoft.com/office/officeart/2005/8/layout/process4"/>
    <dgm:cxn modelId="{3130DB81-DBB6-4C8E-B635-011B632BC235}" type="presOf" srcId="{33E6EFB7-BEE8-4AD4-99B8-2843CA165724}" destId="{5AF4FEF5-09E1-45DA-B897-AC5AE3ED3A02}" srcOrd="0" destOrd="0" presId="urn:microsoft.com/office/officeart/2005/8/layout/process4"/>
    <dgm:cxn modelId="{84994FF6-019D-4774-8E8D-1F31DD465477}" type="presOf" srcId="{2D40EC35-1675-4E87-813A-E9C21D796F3D}" destId="{C2F9AD9E-C66A-47D4-89D2-DD44AF21C5E4}" srcOrd="1" destOrd="0" presId="urn:microsoft.com/office/officeart/2005/8/layout/process4"/>
    <dgm:cxn modelId="{B7A2BA2E-92AC-4278-B48B-AEAB0F9E4955}" type="presOf" srcId="{E691C747-073E-4B31-8D3E-2672E0A980D9}" destId="{526E5AF7-923E-4E6D-B85B-3B229DC2D53E}" srcOrd="0" destOrd="0" presId="urn:microsoft.com/office/officeart/2005/8/layout/process4"/>
    <dgm:cxn modelId="{BDC09C76-71D8-498E-86A8-E7B6D72FC525}" srcId="{33E6EFB7-BEE8-4AD4-99B8-2843CA165724}" destId="{83804D07-F3E6-4E50-BACA-B2D3A79FAAA6}" srcOrd="0" destOrd="0" parTransId="{697AE96B-70F8-4D3C-92D2-05F15C467C93}" sibTransId="{104F7B7C-9A45-4289-A944-2451165112D5}"/>
    <dgm:cxn modelId="{5754BC9A-B6E0-46B4-BA80-BF2F75A96C8C}" srcId="{2D40EC35-1675-4E87-813A-E9C21D796F3D}" destId="{D0A3E78E-CAA0-478C-84DC-22864858DC8B}" srcOrd="1" destOrd="0" parTransId="{D1A94E88-7438-49C5-9977-9194CEB6A806}" sibTransId="{2C987A94-D450-4A04-B2DB-2DE0979BCFE1}"/>
    <dgm:cxn modelId="{FFB5A3D4-5220-45D1-855A-60FFC6B8BAC7}" type="presOf" srcId="{4EAA9CD6-6913-43F4-B191-AF5C515AD7A4}" destId="{17A6CE68-9F80-4282-8378-A63C2B5E704A}" srcOrd="0" destOrd="0" presId="urn:microsoft.com/office/officeart/2005/8/layout/process4"/>
    <dgm:cxn modelId="{D8BB6128-A258-4280-9859-24C56229698A}" srcId="{92D4962F-0175-4FA2-AC3A-C7BE3ECBC557}" destId="{E691C747-073E-4B31-8D3E-2672E0A980D9}" srcOrd="1" destOrd="0" parTransId="{85C55622-9475-4DA2-B5DD-A6AE3B15639D}" sibTransId="{59C3903E-BAA0-442C-B887-13284FFCAAF1}"/>
    <dgm:cxn modelId="{9DD5E76C-B728-42EF-A59C-90C6FA339F49}" type="presOf" srcId="{582D3335-4E57-44F0-9208-DE6F6BD23071}" destId="{640DA446-DA12-4B0E-ADA7-9D7CC9CB738A}" srcOrd="0" destOrd="0" presId="urn:microsoft.com/office/officeart/2005/8/layout/process4"/>
    <dgm:cxn modelId="{51CFEB69-5596-47A7-A8FB-56E81DF491C4}" srcId="{2D40EC35-1675-4E87-813A-E9C21D796F3D}" destId="{582D3335-4E57-44F0-9208-DE6F6BD23071}" srcOrd="0" destOrd="0" parTransId="{AD894F56-E038-4768-9F8A-832FC996C309}" sibTransId="{FF5BFBEA-2D16-4E12-A452-C1ED59FCBE2C}"/>
    <dgm:cxn modelId="{6F04D279-8FDD-437B-9432-56E7FD69FF0A}" type="presOf" srcId="{92D4962F-0175-4FA2-AC3A-C7BE3ECBC557}" destId="{87774870-789F-43D9-AAF2-B0764A1957B3}" srcOrd="1" destOrd="0" presId="urn:microsoft.com/office/officeart/2005/8/layout/process4"/>
    <dgm:cxn modelId="{F5AEE103-53EF-4EB9-AB5C-B26788F025B5}" srcId="{33E6EFB7-BEE8-4AD4-99B8-2843CA165724}" destId="{B897AD9E-0A3F-4C9A-99D8-3FEE5B02ADB3}" srcOrd="1" destOrd="0" parTransId="{861D9953-0207-4BED-B5AE-C5494071C73A}" sibTransId="{E3E60CB0-6AE1-47C1-B637-F48CB26A7CE1}"/>
    <dgm:cxn modelId="{A98670A1-1C14-41CE-8862-93620287A915}" srcId="{6F366069-A834-4370-BE80-EA6013BD94DB}" destId="{4EAA9CD6-6913-43F4-B191-AF5C515AD7A4}" srcOrd="1" destOrd="0" parTransId="{90A82EDB-3BC2-4205-88F1-3948AD1989C3}" sibTransId="{67B0C777-9C69-4813-9D28-9E6B95FFBBE1}"/>
    <dgm:cxn modelId="{E66A3561-22C4-402F-A3AE-27AED76A8192}" srcId="{6315AEF5-E346-4D71-8C10-30697A2718D8}" destId="{92D4962F-0175-4FA2-AC3A-C7BE3ECBC557}" srcOrd="0" destOrd="0" parTransId="{D801D2F7-D6CD-442E-A378-87999A24E1E7}" sibTransId="{12B954EB-9717-4EF1-A698-9C934598EC38}"/>
    <dgm:cxn modelId="{A0F68510-CCF3-4433-9BA2-6D1FB0834D35}" srcId="{6315AEF5-E346-4D71-8C10-30697A2718D8}" destId="{6F366069-A834-4370-BE80-EA6013BD94DB}" srcOrd="2" destOrd="0" parTransId="{C0227EB3-0E7F-45C8-B3A3-91EAB0B1F9A8}" sibTransId="{CAE268FF-660A-415D-846A-4845D7D249BC}"/>
    <dgm:cxn modelId="{69666DC7-BE72-491A-BC76-4F87D32A14BD}" type="presOf" srcId="{83804D07-F3E6-4E50-BACA-B2D3A79FAAA6}" destId="{C012B3AD-6A21-41F0-AA03-96717277D638}" srcOrd="0" destOrd="0" presId="urn:microsoft.com/office/officeart/2005/8/layout/process4"/>
    <dgm:cxn modelId="{D33ABA20-7BBD-4E73-855B-69F92BF06AE5}" type="presOf" srcId="{D0A3E78E-CAA0-478C-84DC-22864858DC8B}" destId="{6B48CE21-10FD-46C9-9009-8ED78C830D00}" srcOrd="0" destOrd="0" presId="urn:microsoft.com/office/officeart/2005/8/layout/process4"/>
    <dgm:cxn modelId="{A88D95B2-D659-4D44-A18C-1C05B7598868}" type="presOf" srcId="{6856E173-7633-480C-AA73-AFFECA582EBA}" destId="{A276D00C-E011-4341-B6F7-B2D6393AA074}" srcOrd="0" destOrd="0" presId="urn:microsoft.com/office/officeart/2005/8/layout/process4"/>
    <dgm:cxn modelId="{66405F3D-10E0-4B5B-9AD7-6F31E6CEA94D}" type="presParOf" srcId="{DC5D4F6F-BBF5-4029-98BB-ED9B65346D93}" destId="{9171C146-C3BF-44CE-8D6A-F0113C41BB61}" srcOrd="0" destOrd="0" presId="urn:microsoft.com/office/officeart/2005/8/layout/process4"/>
    <dgm:cxn modelId="{92A82222-CEC1-4A84-9DC0-0DFB461BF3C8}" type="presParOf" srcId="{9171C146-C3BF-44CE-8D6A-F0113C41BB61}" destId="{5AF4FEF5-09E1-45DA-B897-AC5AE3ED3A02}" srcOrd="0" destOrd="0" presId="urn:microsoft.com/office/officeart/2005/8/layout/process4"/>
    <dgm:cxn modelId="{43A204D2-5076-4741-A498-A36F6BF1E554}" type="presParOf" srcId="{9171C146-C3BF-44CE-8D6A-F0113C41BB61}" destId="{BF5B1400-C816-433F-849E-3689433B3DB9}" srcOrd="1" destOrd="0" presId="urn:microsoft.com/office/officeart/2005/8/layout/process4"/>
    <dgm:cxn modelId="{DB71DF35-935C-4838-8133-EA9450065319}" type="presParOf" srcId="{9171C146-C3BF-44CE-8D6A-F0113C41BB61}" destId="{E98E718A-34FA-46CF-A109-120F907C36E2}" srcOrd="2" destOrd="0" presId="urn:microsoft.com/office/officeart/2005/8/layout/process4"/>
    <dgm:cxn modelId="{28EC7D63-FA8D-4358-A574-536BA87AAB69}" type="presParOf" srcId="{E98E718A-34FA-46CF-A109-120F907C36E2}" destId="{C012B3AD-6A21-41F0-AA03-96717277D638}" srcOrd="0" destOrd="0" presId="urn:microsoft.com/office/officeart/2005/8/layout/process4"/>
    <dgm:cxn modelId="{F6A0F4CE-2FE4-405D-B187-F17AFF098299}" type="presParOf" srcId="{E98E718A-34FA-46CF-A109-120F907C36E2}" destId="{DCB6BAF1-A6F2-4BD8-88D4-7431FFAEF521}" srcOrd="1" destOrd="0" presId="urn:microsoft.com/office/officeart/2005/8/layout/process4"/>
    <dgm:cxn modelId="{D0AB317A-B6F8-4698-A659-D8CB6D2DC0B5}" type="presParOf" srcId="{DC5D4F6F-BBF5-4029-98BB-ED9B65346D93}" destId="{102B1BC8-A880-4F2D-87E4-9C6985E8904B}" srcOrd="1" destOrd="0" presId="urn:microsoft.com/office/officeart/2005/8/layout/process4"/>
    <dgm:cxn modelId="{68E422AE-D179-453D-9398-EF4D5F417F24}" type="presParOf" srcId="{DC5D4F6F-BBF5-4029-98BB-ED9B65346D93}" destId="{4208451E-2CEA-4BAF-AF3E-CDFA42072977}" srcOrd="2" destOrd="0" presId="urn:microsoft.com/office/officeart/2005/8/layout/process4"/>
    <dgm:cxn modelId="{07A790F8-CAB3-4DE7-9BB9-6122D13857A5}" type="presParOf" srcId="{4208451E-2CEA-4BAF-AF3E-CDFA42072977}" destId="{7A8DBE21-DC6E-4770-A874-ACE7B9EE8197}" srcOrd="0" destOrd="0" presId="urn:microsoft.com/office/officeart/2005/8/layout/process4"/>
    <dgm:cxn modelId="{48A3F2F1-66CD-457B-BCDE-942C08BE9119}" type="presParOf" srcId="{4208451E-2CEA-4BAF-AF3E-CDFA42072977}" destId="{F212B9DD-801C-4741-9F43-6657BE65DF7A}" srcOrd="1" destOrd="0" presId="urn:microsoft.com/office/officeart/2005/8/layout/process4"/>
    <dgm:cxn modelId="{12B2B967-1BE8-45BA-9FC3-BBAFC227A323}" type="presParOf" srcId="{4208451E-2CEA-4BAF-AF3E-CDFA42072977}" destId="{FEF72CAC-D1AF-4B9F-9603-5223B5022F2A}" srcOrd="2" destOrd="0" presId="urn:microsoft.com/office/officeart/2005/8/layout/process4"/>
    <dgm:cxn modelId="{09DC9163-1393-4ED2-8870-4B3745A6BD88}" type="presParOf" srcId="{FEF72CAC-D1AF-4B9F-9603-5223B5022F2A}" destId="{6E884FB1-122D-4C95-8266-32AC50D2E484}" srcOrd="0" destOrd="0" presId="urn:microsoft.com/office/officeart/2005/8/layout/process4"/>
    <dgm:cxn modelId="{A6F0BFB9-25C5-4EA0-99D6-45F15833EE5C}" type="presParOf" srcId="{FEF72CAC-D1AF-4B9F-9603-5223B5022F2A}" destId="{17A6CE68-9F80-4282-8378-A63C2B5E704A}" srcOrd="1" destOrd="0" presId="urn:microsoft.com/office/officeart/2005/8/layout/process4"/>
    <dgm:cxn modelId="{EFACED50-8960-4817-B71D-F24A603BDCD6}" type="presParOf" srcId="{DC5D4F6F-BBF5-4029-98BB-ED9B65346D93}" destId="{D42BCF07-FFC7-409A-B0E7-1404617095E1}" srcOrd="3" destOrd="0" presId="urn:microsoft.com/office/officeart/2005/8/layout/process4"/>
    <dgm:cxn modelId="{D7E26A72-92C0-4AAE-876E-5D2AA001AA1A}" type="presParOf" srcId="{DC5D4F6F-BBF5-4029-98BB-ED9B65346D93}" destId="{4C539AC8-85AB-42EE-953C-FA8980E23DAA}" srcOrd="4" destOrd="0" presId="urn:microsoft.com/office/officeart/2005/8/layout/process4"/>
    <dgm:cxn modelId="{8F52B1AB-D7B3-4029-9C83-16DE1F2D264F}" type="presParOf" srcId="{4C539AC8-85AB-42EE-953C-FA8980E23DAA}" destId="{4C8560BB-5436-4FD6-9D2A-99824C971985}" srcOrd="0" destOrd="0" presId="urn:microsoft.com/office/officeart/2005/8/layout/process4"/>
    <dgm:cxn modelId="{2873F9BC-5707-4EEA-B376-8E92205E1B4A}" type="presParOf" srcId="{4C539AC8-85AB-42EE-953C-FA8980E23DAA}" destId="{C2F9AD9E-C66A-47D4-89D2-DD44AF21C5E4}" srcOrd="1" destOrd="0" presId="urn:microsoft.com/office/officeart/2005/8/layout/process4"/>
    <dgm:cxn modelId="{44014703-BE21-490D-A5C9-895FF55F9B69}" type="presParOf" srcId="{4C539AC8-85AB-42EE-953C-FA8980E23DAA}" destId="{F6C4BE4A-065D-421C-816E-A935C712299A}" srcOrd="2" destOrd="0" presId="urn:microsoft.com/office/officeart/2005/8/layout/process4"/>
    <dgm:cxn modelId="{2845719B-AE05-4279-A19E-8CDBB296877A}" type="presParOf" srcId="{F6C4BE4A-065D-421C-816E-A935C712299A}" destId="{640DA446-DA12-4B0E-ADA7-9D7CC9CB738A}" srcOrd="0" destOrd="0" presId="urn:microsoft.com/office/officeart/2005/8/layout/process4"/>
    <dgm:cxn modelId="{F4B1B745-354D-4323-91EC-9DE23528E7F6}" type="presParOf" srcId="{F6C4BE4A-065D-421C-816E-A935C712299A}" destId="{6B48CE21-10FD-46C9-9009-8ED78C830D00}" srcOrd="1" destOrd="0" presId="urn:microsoft.com/office/officeart/2005/8/layout/process4"/>
    <dgm:cxn modelId="{6B0F2485-C333-4C11-ADD1-CAABFB9EF104}" type="presParOf" srcId="{DC5D4F6F-BBF5-4029-98BB-ED9B65346D93}" destId="{47C774EC-5858-4ED2-A192-A76AE59D9765}" srcOrd="5" destOrd="0" presId="urn:microsoft.com/office/officeart/2005/8/layout/process4"/>
    <dgm:cxn modelId="{2ABC36FD-3C50-4AE6-8DF6-D1D806592C85}" type="presParOf" srcId="{DC5D4F6F-BBF5-4029-98BB-ED9B65346D93}" destId="{2AFF0E5E-E204-4720-8BFC-3446A2800077}" srcOrd="6" destOrd="0" presId="urn:microsoft.com/office/officeart/2005/8/layout/process4"/>
    <dgm:cxn modelId="{42AC1DF6-0900-4366-8209-3AE760EA4417}" type="presParOf" srcId="{2AFF0E5E-E204-4720-8BFC-3446A2800077}" destId="{CC545624-2F86-4A03-9F2F-AADA118925E2}" srcOrd="0" destOrd="0" presId="urn:microsoft.com/office/officeart/2005/8/layout/process4"/>
    <dgm:cxn modelId="{4D34A3EC-7310-4D74-B74F-5C8AA082106E}" type="presParOf" srcId="{2AFF0E5E-E204-4720-8BFC-3446A2800077}" destId="{87774870-789F-43D9-AAF2-B0764A1957B3}" srcOrd="1" destOrd="0" presId="urn:microsoft.com/office/officeart/2005/8/layout/process4"/>
    <dgm:cxn modelId="{6E423749-5B37-4301-A99C-144147D5F618}" type="presParOf" srcId="{2AFF0E5E-E204-4720-8BFC-3446A2800077}" destId="{99275D0F-9179-4ED6-A93D-177B8FE1D961}" srcOrd="2" destOrd="0" presId="urn:microsoft.com/office/officeart/2005/8/layout/process4"/>
    <dgm:cxn modelId="{B69533CC-38FB-4953-9267-53277D18E8FA}" type="presParOf" srcId="{99275D0F-9179-4ED6-A93D-177B8FE1D961}" destId="{A276D00C-E011-4341-B6F7-B2D6393AA074}" srcOrd="0" destOrd="0" presId="urn:microsoft.com/office/officeart/2005/8/layout/process4"/>
    <dgm:cxn modelId="{DE28F858-886A-4D70-A951-1D86D76BD45D}" type="presParOf" srcId="{99275D0F-9179-4ED6-A93D-177B8FE1D961}" destId="{526E5AF7-923E-4E6D-B85B-3B229DC2D53E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AAC7A0BF-B9FF-45B7-AE3D-740F12C09D59}" type="doc">
      <dgm:prSet loTypeId="urn:microsoft.com/office/officeart/2005/8/layout/process3" loCatId="process" qsTypeId="urn:microsoft.com/office/officeart/2005/8/quickstyle/3d1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A5CA68B2-E813-4E1F-9FBC-2AC0CC1C2812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نرخ بهره، عامل تعیین کنندۀ الگوی جریان‌های نقدی</a:t>
          </a:r>
          <a:endParaRPr lang="en-US" dirty="0">
            <a:cs typeface="B Zar" pitchFamily="2" charset="-78"/>
          </a:endParaRPr>
        </a:p>
      </dgm:t>
    </dgm:pt>
    <dgm:pt modelId="{16B550CF-FB3E-46B4-A4B2-D5CC3673F6CC}" type="parTrans" cxnId="{A628448B-51FC-4844-A919-DF4D2D0D9E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571A1B9-AC1C-40D4-AA02-28E56CD8C95E}" type="sibTrans" cxnId="{A628448B-51FC-4844-A919-DF4D2D0D9E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7FCF839-04E4-4E2A-B7C8-F455D671833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اگر نرخ بهره کاهش یابد پرداخت پیش از موعد افزایش می‌یابد و عمر ورق قرضه کوتاه‌تر می‌یابد.</a:t>
          </a:r>
          <a:endParaRPr lang="en-US" dirty="0">
            <a:cs typeface="B Zar" pitchFamily="2" charset="-78"/>
          </a:endParaRPr>
        </a:p>
      </dgm:t>
    </dgm:pt>
    <dgm:pt modelId="{6624B289-0229-48B8-AFAB-A2452BC88DAB}" type="parTrans" cxnId="{5F082847-8A47-42C7-9D91-7A0143AB969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4D74B2D-CACD-4D08-9FBC-4043FAD3FBE1}" type="sibTrans" cxnId="{5F082847-8A47-42C7-9D91-7A0143AB969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C6D6703-EBEF-4934-8028-5A072EAAAD3B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اگر نرخ بهره افزایش یابد، پرداخت پیش از موعد کاهش می‌یابد و عمر ورق قرضه بلند‌تر می‌شود.</a:t>
          </a:r>
          <a:endParaRPr lang="en-US" dirty="0">
            <a:cs typeface="B Zar" pitchFamily="2" charset="-78"/>
          </a:endParaRPr>
        </a:p>
      </dgm:t>
    </dgm:pt>
    <dgm:pt modelId="{689A2262-13AB-4E88-9A4F-03D6631CEA8F}" type="parTrans" cxnId="{ECF89F29-E51A-4F1C-BC4F-25DECD29F7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33FC614E-6443-415D-905C-869B10BF3C6E}" type="sibTrans" cxnId="{ECF89F29-E51A-4F1C-BC4F-25DECD29F7B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AF55229-A12B-487D-8E9E-6CC23E8CD213}" type="pres">
      <dgm:prSet presAssocID="{AAC7A0BF-B9FF-45B7-AE3D-740F12C09D5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6DD4BA-03E9-4908-9A8F-C225AA904DDC}" type="pres">
      <dgm:prSet presAssocID="{A5CA68B2-E813-4E1F-9FBC-2AC0CC1C2812}" presName="composite" presStyleCnt="0"/>
      <dgm:spPr/>
    </dgm:pt>
    <dgm:pt modelId="{5E38C0A7-9F7F-43E1-9C31-FDA1284958DD}" type="pres">
      <dgm:prSet presAssocID="{A5CA68B2-E813-4E1F-9FBC-2AC0CC1C2812}" presName="parTx" presStyleLbl="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5860E8-6A9F-4957-BA7A-3C3F7DCF51CD}" type="pres">
      <dgm:prSet presAssocID="{A5CA68B2-E813-4E1F-9FBC-2AC0CC1C2812}" presName="parSh" presStyleLbl="node1" presStyleIdx="0" presStyleCnt="1"/>
      <dgm:spPr/>
      <dgm:t>
        <a:bodyPr/>
        <a:lstStyle/>
        <a:p>
          <a:endParaRPr lang="en-US"/>
        </a:p>
      </dgm:t>
    </dgm:pt>
    <dgm:pt modelId="{AA5325DC-5EAD-4D86-B475-6523A9EDA5B8}" type="pres">
      <dgm:prSet presAssocID="{A5CA68B2-E813-4E1F-9FBC-2AC0CC1C2812}" presName="desTx" presStyleLbl="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28448B-51FC-4844-A919-DF4D2D0D9E5B}" srcId="{AAC7A0BF-B9FF-45B7-AE3D-740F12C09D59}" destId="{A5CA68B2-E813-4E1F-9FBC-2AC0CC1C2812}" srcOrd="0" destOrd="0" parTransId="{16B550CF-FB3E-46B4-A4B2-D5CC3673F6CC}" sibTransId="{1571A1B9-AC1C-40D4-AA02-28E56CD8C95E}"/>
    <dgm:cxn modelId="{0BF376D9-53B7-4D76-B9B1-8950838033E2}" type="presOf" srcId="{CC6D6703-EBEF-4934-8028-5A072EAAAD3B}" destId="{AA5325DC-5EAD-4D86-B475-6523A9EDA5B8}" srcOrd="0" destOrd="1" presId="urn:microsoft.com/office/officeart/2005/8/layout/process3"/>
    <dgm:cxn modelId="{C4F706CF-97B1-4045-8C00-173CCB34B09D}" type="presOf" srcId="{47FCF839-04E4-4E2A-B7C8-F455D671833B}" destId="{AA5325DC-5EAD-4D86-B475-6523A9EDA5B8}" srcOrd="0" destOrd="0" presId="urn:microsoft.com/office/officeart/2005/8/layout/process3"/>
    <dgm:cxn modelId="{ECF89F29-E51A-4F1C-BC4F-25DECD29F7BD}" srcId="{A5CA68B2-E813-4E1F-9FBC-2AC0CC1C2812}" destId="{CC6D6703-EBEF-4934-8028-5A072EAAAD3B}" srcOrd="1" destOrd="0" parTransId="{689A2262-13AB-4E88-9A4F-03D6631CEA8F}" sibTransId="{33FC614E-6443-415D-905C-869B10BF3C6E}"/>
    <dgm:cxn modelId="{C105A5A9-77FE-4E5B-AD37-BF0F28343790}" type="presOf" srcId="{AAC7A0BF-B9FF-45B7-AE3D-740F12C09D59}" destId="{5AF55229-A12B-487D-8E9E-6CC23E8CD213}" srcOrd="0" destOrd="0" presId="urn:microsoft.com/office/officeart/2005/8/layout/process3"/>
    <dgm:cxn modelId="{2989107A-A65C-4EB5-89E8-D4155DCFABE5}" type="presOf" srcId="{A5CA68B2-E813-4E1F-9FBC-2AC0CC1C2812}" destId="{5E38C0A7-9F7F-43E1-9C31-FDA1284958DD}" srcOrd="0" destOrd="0" presId="urn:microsoft.com/office/officeart/2005/8/layout/process3"/>
    <dgm:cxn modelId="{5807822D-05DB-429E-BC46-96C196D7949E}" type="presOf" srcId="{A5CA68B2-E813-4E1F-9FBC-2AC0CC1C2812}" destId="{7F5860E8-6A9F-4957-BA7A-3C3F7DCF51CD}" srcOrd="1" destOrd="0" presId="urn:microsoft.com/office/officeart/2005/8/layout/process3"/>
    <dgm:cxn modelId="{5F082847-8A47-42C7-9D91-7A0143AB969D}" srcId="{A5CA68B2-E813-4E1F-9FBC-2AC0CC1C2812}" destId="{47FCF839-04E4-4E2A-B7C8-F455D671833B}" srcOrd="0" destOrd="0" parTransId="{6624B289-0229-48B8-AFAB-A2452BC88DAB}" sibTransId="{24D74B2D-CACD-4D08-9FBC-4043FAD3FBE1}"/>
    <dgm:cxn modelId="{81ACF630-4B7B-4120-9B02-2DAC614C78CF}" type="presParOf" srcId="{5AF55229-A12B-487D-8E9E-6CC23E8CD213}" destId="{B96DD4BA-03E9-4908-9A8F-C225AA904DDC}" srcOrd="0" destOrd="0" presId="urn:microsoft.com/office/officeart/2005/8/layout/process3"/>
    <dgm:cxn modelId="{893D61B7-A181-4686-8581-49726974BD5C}" type="presParOf" srcId="{B96DD4BA-03E9-4908-9A8F-C225AA904DDC}" destId="{5E38C0A7-9F7F-43E1-9C31-FDA1284958DD}" srcOrd="0" destOrd="0" presId="urn:microsoft.com/office/officeart/2005/8/layout/process3"/>
    <dgm:cxn modelId="{4ECEBA4E-E75E-47E8-97CE-70AB5D402366}" type="presParOf" srcId="{B96DD4BA-03E9-4908-9A8F-C225AA904DDC}" destId="{7F5860E8-6A9F-4957-BA7A-3C3F7DCF51CD}" srcOrd="1" destOrd="0" presId="urn:microsoft.com/office/officeart/2005/8/layout/process3"/>
    <dgm:cxn modelId="{E1D5A3B7-C473-4612-A5A2-D4750C3D3A14}" type="presParOf" srcId="{B96DD4BA-03E9-4908-9A8F-C225AA904DDC}" destId="{AA5325DC-5EAD-4D86-B475-6523A9EDA5B8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73724A6-EA04-42BC-B64D-F7134D7B4E7E}" type="doc">
      <dgm:prSet loTypeId="urn:microsoft.com/office/officeart/2005/8/layout/radial4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ADDB715-E202-4164-8F29-3F9BCF97E1F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ریسک پرداخت پیش از موعد </a:t>
          </a:r>
          <a:endParaRPr lang="en-US" dirty="0">
            <a:cs typeface="B Zar" pitchFamily="2" charset="-78"/>
          </a:endParaRPr>
        </a:p>
      </dgm:t>
    </dgm:pt>
    <dgm:pt modelId="{10B12569-F310-4BA2-A620-C9EFBE3B9F02}" type="parTrans" cxnId="{310A9199-22DA-422E-B80E-AD60395B00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6488588-B1F3-4086-996A-50429036C3C6}" type="sibTrans" cxnId="{310A9199-22DA-422E-B80E-AD60395B002A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3EADE7F-690A-48ED-A98E-67D7A319149F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ریسک </a:t>
          </a:r>
          <a:r>
            <a:rPr lang="fa-IR" dirty="0" smtClean="0">
              <a:cs typeface="B Zar" pitchFamily="2" charset="-78"/>
            </a:rPr>
            <a:t>تحدید</a:t>
          </a:r>
          <a:endParaRPr lang="en-US" dirty="0">
            <a:cs typeface="B Zar" pitchFamily="2" charset="-78"/>
          </a:endParaRPr>
        </a:p>
      </dgm:t>
    </dgm:pt>
    <dgm:pt modelId="{77FD81D8-3347-4463-9D42-45EAC39CA0DC}" type="parTrans" cxnId="{6889140B-A456-4F44-A714-D0BABEE5E06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EBFE8722-215B-41AC-A2D5-4F102E166AB6}" type="sibTrans" cxnId="{6889140B-A456-4F44-A714-D0BABEE5E06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AE6B481-F3A3-4262-A8D5-E11EF8C8E8A9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ریسک تمدید</a:t>
          </a:r>
          <a:endParaRPr lang="en-US" dirty="0">
            <a:cs typeface="B Zar" pitchFamily="2" charset="-78"/>
          </a:endParaRPr>
        </a:p>
      </dgm:t>
    </dgm:pt>
    <dgm:pt modelId="{FA988CC1-BEE7-428C-8D4C-30F620BE1C4C}" type="parTrans" cxnId="{6FE29E2A-1B97-4703-B5CC-DB57E016CA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B691964-735C-469A-AC0E-17F5A77CA97D}" type="sibTrans" cxnId="{6FE29E2A-1B97-4703-B5CC-DB57E016CA2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F380FE5-749D-4024-85AE-FFA0ED7D33BE}" type="pres">
      <dgm:prSet presAssocID="{F73724A6-EA04-42BC-B64D-F7134D7B4E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E6B41-E68A-4C2A-A773-590B1D010A34}" type="pres">
      <dgm:prSet presAssocID="{1ADDB715-E202-4164-8F29-3F9BCF97E1F8}" presName="centerShape" presStyleLbl="node0" presStyleIdx="0" presStyleCnt="1"/>
      <dgm:spPr/>
      <dgm:t>
        <a:bodyPr/>
        <a:lstStyle/>
        <a:p>
          <a:endParaRPr lang="en-US"/>
        </a:p>
      </dgm:t>
    </dgm:pt>
    <dgm:pt modelId="{53EE5FC7-F90B-4D41-A7BA-7D4DE7EF36BD}" type="pres">
      <dgm:prSet presAssocID="{77FD81D8-3347-4463-9D42-45EAC39CA0DC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C7B7BE16-385A-4ACE-802D-745759423141}" type="pres">
      <dgm:prSet presAssocID="{E3EADE7F-690A-48ED-A98E-67D7A319149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7B8E2F-1227-45A5-9943-7E9650E43D51}" type="pres">
      <dgm:prSet presAssocID="{FA988CC1-BEE7-428C-8D4C-30F620BE1C4C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978D5F4D-DEA3-4807-B47D-9BF7BE061B60}" type="pres">
      <dgm:prSet presAssocID="{CAE6B481-F3A3-4262-A8D5-E11EF8C8E8A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A2391D-AFF3-4177-8F03-3F672648C146}" type="presOf" srcId="{E3EADE7F-690A-48ED-A98E-67D7A319149F}" destId="{C7B7BE16-385A-4ACE-802D-745759423141}" srcOrd="0" destOrd="0" presId="urn:microsoft.com/office/officeart/2005/8/layout/radial4"/>
    <dgm:cxn modelId="{20DD6F4C-08E4-4A1F-9A90-E5CF3B3AEFE2}" type="presOf" srcId="{1ADDB715-E202-4164-8F29-3F9BCF97E1F8}" destId="{A06E6B41-E68A-4C2A-A773-590B1D010A34}" srcOrd="0" destOrd="0" presId="urn:microsoft.com/office/officeart/2005/8/layout/radial4"/>
    <dgm:cxn modelId="{2FED4C14-DC2C-467A-86E1-82056969F86F}" type="presOf" srcId="{77FD81D8-3347-4463-9D42-45EAC39CA0DC}" destId="{53EE5FC7-F90B-4D41-A7BA-7D4DE7EF36BD}" srcOrd="0" destOrd="0" presId="urn:microsoft.com/office/officeart/2005/8/layout/radial4"/>
    <dgm:cxn modelId="{B3B28255-AED8-4B4D-AA1D-DA564294EC31}" type="presOf" srcId="{F73724A6-EA04-42BC-B64D-F7134D7B4E7E}" destId="{2F380FE5-749D-4024-85AE-FFA0ED7D33BE}" srcOrd="0" destOrd="0" presId="urn:microsoft.com/office/officeart/2005/8/layout/radial4"/>
    <dgm:cxn modelId="{7AB1EA5A-6B49-45FA-949B-B451A56410E6}" type="presOf" srcId="{FA988CC1-BEE7-428C-8D4C-30F620BE1C4C}" destId="{0B7B8E2F-1227-45A5-9943-7E9650E43D51}" srcOrd="0" destOrd="0" presId="urn:microsoft.com/office/officeart/2005/8/layout/radial4"/>
    <dgm:cxn modelId="{0BFDDF43-E1F9-4879-9B3A-A868804AFD1F}" type="presOf" srcId="{CAE6B481-F3A3-4262-A8D5-E11EF8C8E8A9}" destId="{978D5F4D-DEA3-4807-B47D-9BF7BE061B60}" srcOrd="0" destOrd="0" presId="urn:microsoft.com/office/officeart/2005/8/layout/radial4"/>
    <dgm:cxn modelId="{6FE29E2A-1B97-4703-B5CC-DB57E016CA2F}" srcId="{1ADDB715-E202-4164-8F29-3F9BCF97E1F8}" destId="{CAE6B481-F3A3-4262-A8D5-E11EF8C8E8A9}" srcOrd="1" destOrd="0" parTransId="{FA988CC1-BEE7-428C-8D4C-30F620BE1C4C}" sibTransId="{1B691964-735C-469A-AC0E-17F5A77CA97D}"/>
    <dgm:cxn modelId="{310A9199-22DA-422E-B80E-AD60395B002A}" srcId="{F73724A6-EA04-42BC-B64D-F7134D7B4E7E}" destId="{1ADDB715-E202-4164-8F29-3F9BCF97E1F8}" srcOrd="0" destOrd="0" parTransId="{10B12569-F310-4BA2-A620-C9EFBE3B9F02}" sibTransId="{46488588-B1F3-4086-996A-50429036C3C6}"/>
    <dgm:cxn modelId="{6889140B-A456-4F44-A714-D0BABEE5E06B}" srcId="{1ADDB715-E202-4164-8F29-3F9BCF97E1F8}" destId="{E3EADE7F-690A-48ED-A98E-67D7A319149F}" srcOrd="0" destOrd="0" parTransId="{77FD81D8-3347-4463-9D42-45EAC39CA0DC}" sibTransId="{EBFE8722-215B-41AC-A2D5-4F102E166AB6}"/>
    <dgm:cxn modelId="{D440DEFB-261E-40D6-822D-03B1051DBB87}" type="presParOf" srcId="{2F380FE5-749D-4024-85AE-FFA0ED7D33BE}" destId="{A06E6B41-E68A-4C2A-A773-590B1D010A34}" srcOrd="0" destOrd="0" presId="urn:microsoft.com/office/officeart/2005/8/layout/radial4"/>
    <dgm:cxn modelId="{583210BA-64F7-44C6-8A1B-1AB9F55BF2B7}" type="presParOf" srcId="{2F380FE5-749D-4024-85AE-FFA0ED7D33BE}" destId="{53EE5FC7-F90B-4D41-A7BA-7D4DE7EF36BD}" srcOrd="1" destOrd="0" presId="urn:microsoft.com/office/officeart/2005/8/layout/radial4"/>
    <dgm:cxn modelId="{9E6967FC-EE93-468F-8671-576D51521F61}" type="presParOf" srcId="{2F380FE5-749D-4024-85AE-FFA0ED7D33BE}" destId="{C7B7BE16-385A-4ACE-802D-745759423141}" srcOrd="2" destOrd="0" presId="urn:microsoft.com/office/officeart/2005/8/layout/radial4"/>
    <dgm:cxn modelId="{093D0BF0-E88D-4CF7-B5AF-E99EF9B671BD}" type="presParOf" srcId="{2F380FE5-749D-4024-85AE-FFA0ED7D33BE}" destId="{0B7B8E2F-1227-45A5-9943-7E9650E43D51}" srcOrd="3" destOrd="0" presId="urn:microsoft.com/office/officeart/2005/8/layout/radial4"/>
    <dgm:cxn modelId="{B59F3285-C744-440D-B72F-C347F234DE37}" type="presParOf" srcId="{2F380FE5-749D-4024-85AE-FFA0ED7D33BE}" destId="{978D5F4D-DEA3-4807-B47D-9BF7BE061B60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174ADB8-8A8C-42F2-A623-1E781638D2E6}" type="doc">
      <dgm:prSet loTypeId="urn:microsoft.com/office/officeart/2005/8/layout/hProcess4" loCatId="process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199E8A0-23E0-4DB8-8906-C36F3BFFDB3B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 کاهش نرخ بهره</a:t>
          </a:r>
          <a:endParaRPr lang="en-US" dirty="0">
            <a:cs typeface="B Zar" pitchFamily="2" charset="-78"/>
          </a:endParaRPr>
        </a:p>
      </dgm:t>
    </dgm:pt>
    <dgm:pt modelId="{993320EE-D684-4BAE-A485-DDC4BCA40929}" type="parTrans" cxnId="{DDF448CB-EDF1-40A5-8F31-CB3B5F4B827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41DD8E1-3575-4D55-BFA1-98642CE553AE}" type="sibTrans" cxnId="{DDF448CB-EDF1-40A5-8F31-CB3B5F4B827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6B03E38-9576-4D27-A65A-3BB191C9CE0E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ریسک </a:t>
          </a:r>
          <a:r>
            <a:rPr lang="fa-IR" dirty="0" smtClean="0">
              <a:cs typeface="B Zar" pitchFamily="2" charset="-78"/>
            </a:rPr>
            <a:t>تحدید</a:t>
          </a:r>
          <a:endParaRPr lang="en-US" dirty="0" smtClean="0">
            <a:cs typeface="B Zar" pitchFamily="2" charset="-78"/>
          </a:endParaRPr>
        </a:p>
        <a:p>
          <a:pPr algn="ctr" rtl="1"/>
          <a:r>
            <a:rPr lang="en-US" dirty="0" smtClean="0">
              <a:cs typeface="B Zar" pitchFamily="2" charset="-78"/>
            </a:rPr>
            <a:t>Contract Risk</a:t>
          </a:r>
          <a:endParaRPr lang="en-US" dirty="0">
            <a:cs typeface="B Zar" pitchFamily="2" charset="-78"/>
          </a:endParaRPr>
        </a:p>
      </dgm:t>
    </dgm:pt>
    <dgm:pt modelId="{22C98D40-117E-439D-A21C-7928C0298954}" type="parTrans" cxnId="{EA078650-288B-4461-80E2-3EE6E67D474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9D97B96-AB8C-44FD-B478-9E1300EF4BF1}" type="sibTrans" cxnId="{EA078650-288B-4461-80E2-3EE6E67D4742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A44C91E5-15E9-457C-8C78-5430FA1590B1}">
      <dgm:prSet/>
      <dgm:spPr/>
      <dgm:t>
        <a:bodyPr/>
        <a:lstStyle/>
        <a:p>
          <a:pPr algn="r" rtl="1"/>
          <a:endParaRPr lang="fa-IR" dirty="0">
            <a:cs typeface="B Zar" pitchFamily="2" charset="-78"/>
          </a:endParaRPr>
        </a:p>
      </dgm:t>
    </dgm:pt>
    <dgm:pt modelId="{D296139A-798E-453E-88E6-77DCB2901975}" type="parTrans" cxnId="{9EE7718D-3819-4FAE-BFBD-44E631605E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7CC91FB-5625-4133-9C77-DDD4023CD299}" type="sibTrans" cxnId="{9EE7718D-3819-4FAE-BFBD-44E631605E5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4B16CE9-F0F2-4B49-B408-6DF6C71F3D28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با افزایش نرخ بهره</a:t>
          </a:r>
          <a:endParaRPr lang="en-US" dirty="0">
            <a:cs typeface="B Zar" pitchFamily="2" charset="-78"/>
          </a:endParaRPr>
        </a:p>
      </dgm:t>
    </dgm:pt>
    <dgm:pt modelId="{CEF61FD6-1C8E-4597-9FBD-DEFC4B1873B9}" type="parTrans" cxnId="{096A8D4A-3FB9-4B3E-A43D-8CD90B9BB4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E3EB4B4-99DA-402E-A446-E45AC7487DBD}" type="sibTrans" cxnId="{096A8D4A-3FB9-4B3E-A43D-8CD90B9BB490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B1CEE14-EB18-4AF0-ACFF-9C767DEDBA56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ریسک تمدید</a:t>
          </a:r>
          <a:r>
            <a:rPr lang="en-US" dirty="0" smtClean="0">
              <a:cs typeface="B Zar" pitchFamily="2" charset="-78"/>
            </a:rPr>
            <a:t>   </a:t>
          </a:r>
          <a:r>
            <a:rPr lang="fa-IR" dirty="0" smtClean="0">
              <a:cs typeface="B Zar" pitchFamily="2" charset="-78"/>
            </a:rPr>
            <a:t> </a:t>
          </a:r>
          <a:r>
            <a:rPr lang="en-US" dirty="0" smtClean="0">
              <a:cs typeface="B Zar" pitchFamily="2" charset="-78"/>
            </a:rPr>
            <a:t>Extension Risk</a:t>
          </a:r>
          <a:endParaRPr lang="en-US" dirty="0">
            <a:cs typeface="B Zar" pitchFamily="2" charset="-78"/>
          </a:endParaRPr>
        </a:p>
      </dgm:t>
    </dgm:pt>
    <dgm:pt modelId="{A1EF112F-F0E4-48B6-90BB-8E21D0C0D07A}" type="parTrans" cxnId="{30A958E9-9B08-490A-9EE5-AF06859B5E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FA133EEE-DF58-4A5D-BA0B-47908C771F1F}" type="sibTrans" cxnId="{30A958E9-9B08-490A-9EE5-AF06859B5E2B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BAD8AD1-5999-4863-85AB-68A96675A65C}">
      <dgm:prSet/>
      <dgm:spPr/>
      <dgm:t>
        <a:bodyPr/>
        <a:lstStyle/>
        <a:p>
          <a:pPr algn="ctr" rtl="1"/>
          <a:endParaRPr lang="en-US" dirty="0">
            <a:cs typeface="B Zar" pitchFamily="2" charset="-78"/>
          </a:endParaRPr>
        </a:p>
      </dgm:t>
    </dgm:pt>
    <dgm:pt modelId="{A9CC2EE8-1F37-4E4A-91C2-59CE8DBD828A}" type="parTrans" cxnId="{0CA91FB1-CE57-4C14-8ABC-903BCFC95032}">
      <dgm:prSet/>
      <dgm:spPr/>
      <dgm:t>
        <a:bodyPr/>
        <a:lstStyle/>
        <a:p>
          <a:endParaRPr lang="en-US"/>
        </a:p>
      </dgm:t>
    </dgm:pt>
    <dgm:pt modelId="{D27C761D-BA8D-4CC0-B166-A184B98C47BC}" type="sibTrans" cxnId="{0CA91FB1-CE57-4C14-8ABC-903BCFC95032}">
      <dgm:prSet/>
      <dgm:spPr/>
      <dgm:t>
        <a:bodyPr/>
        <a:lstStyle/>
        <a:p>
          <a:endParaRPr lang="en-US"/>
        </a:p>
      </dgm:t>
    </dgm:pt>
    <dgm:pt modelId="{7628A616-7645-4C00-A423-19F9287AB704}">
      <dgm:prSet/>
      <dgm:spPr/>
      <dgm:t>
        <a:bodyPr/>
        <a:lstStyle/>
        <a:p>
          <a:pPr algn="ctr" rtl="1"/>
          <a:endParaRPr lang="en-US" dirty="0">
            <a:cs typeface="B Zar" pitchFamily="2" charset="-78"/>
          </a:endParaRPr>
        </a:p>
      </dgm:t>
    </dgm:pt>
    <dgm:pt modelId="{326AD3BB-6A52-4E6C-AA4D-6651DA261A97}" type="parTrans" cxnId="{6476F83D-F4E2-4578-8497-5525A3E8AD5F}">
      <dgm:prSet/>
      <dgm:spPr/>
      <dgm:t>
        <a:bodyPr/>
        <a:lstStyle/>
        <a:p>
          <a:endParaRPr lang="en-US"/>
        </a:p>
      </dgm:t>
    </dgm:pt>
    <dgm:pt modelId="{CD4E2E91-3804-4D3D-AE6F-CE828F6C595F}" type="sibTrans" cxnId="{6476F83D-F4E2-4578-8497-5525A3E8AD5F}">
      <dgm:prSet/>
      <dgm:spPr/>
      <dgm:t>
        <a:bodyPr/>
        <a:lstStyle/>
        <a:p>
          <a:endParaRPr lang="en-US"/>
        </a:p>
      </dgm:t>
    </dgm:pt>
    <dgm:pt modelId="{7BF60462-BB9E-4B07-846D-311B8BB5596A}" type="pres">
      <dgm:prSet presAssocID="{E174ADB8-8A8C-42F2-A623-1E781638D2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DE2DD1B-0A5B-40E3-9AB4-E5999D49C34B}" type="pres">
      <dgm:prSet presAssocID="{E174ADB8-8A8C-42F2-A623-1E781638D2E6}" presName="tSp" presStyleCnt="0"/>
      <dgm:spPr/>
    </dgm:pt>
    <dgm:pt modelId="{C2C62AAA-C8B7-47E2-9F20-8D4F45DFA8CF}" type="pres">
      <dgm:prSet presAssocID="{E174ADB8-8A8C-42F2-A623-1E781638D2E6}" presName="bSp" presStyleCnt="0"/>
      <dgm:spPr/>
    </dgm:pt>
    <dgm:pt modelId="{A13D2C92-B8A4-419F-8992-2EE68852A972}" type="pres">
      <dgm:prSet presAssocID="{E174ADB8-8A8C-42F2-A623-1E781638D2E6}" presName="process" presStyleCnt="0"/>
      <dgm:spPr/>
    </dgm:pt>
    <dgm:pt modelId="{FDF024BE-5E60-4E13-9F8D-4BF71B0A5944}" type="pres">
      <dgm:prSet presAssocID="{E199E8A0-23E0-4DB8-8906-C36F3BFFDB3B}" presName="composite1" presStyleCnt="0"/>
      <dgm:spPr/>
    </dgm:pt>
    <dgm:pt modelId="{23C48D8A-CFA3-416D-86AD-5C7695E68766}" type="pres">
      <dgm:prSet presAssocID="{E199E8A0-23E0-4DB8-8906-C36F3BFFDB3B}" presName="dummyNode1" presStyleLbl="node1" presStyleIdx="0" presStyleCnt="2"/>
      <dgm:spPr/>
    </dgm:pt>
    <dgm:pt modelId="{DD8B61BC-C0E9-4230-A87A-4D963F5B0460}" type="pres">
      <dgm:prSet presAssocID="{E199E8A0-23E0-4DB8-8906-C36F3BFFDB3B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A45E92-7838-4686-A97F-635C8274E42E}" type="pres">
      <dgm:prSet presAssocID="{E199E8A0-23E0-4DB8-8906-C36F3BFFDB3B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381CD5-C38B-4BD7-823C-D74F231B1689}" type="pres">
      <dgm:prSet presAssocID="{E199E8A0-23E0-4DB8-8906-C36F3BFFDB3B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16115D-1EB2-45E8-BEED-CFF71D117C17}" type="pres">
      <dgm:prSet presAssocID="{E199E8A0-23E0-4DB8-8906-C36F3BFFDB3B}" presName="connSite1" presStyleCnt="0"/>
      <dgm:spPr/>
    </dgm:pt>
    <dgm:pt modelId="{8B83BAA1-1B96-4D26-A61F-B95567A56F6D}" type="pres">
      <dgm:prSet presAssocID="{241DD8E1-3575-4D55-BFA1-98642CE553AE}" presName="Name9" presStyleLbl="sibTrans2D1" presStyleIdx="0" presStyleCnt="1"/>
      <dgm:spPr/>
      <dgm:t>
        <a:bodyPr/>
        <a:lstStyle/>
        <a:p>
          <a:endParaRPr lang="en-US"/>
        </a:p>
      </dgm:t>
    </dgm:pt>
    <dgm:pt modelId="{9D927F85-B855-43E2-BCD7-313F2227EB20}" type="pres">
      <dgm:prSet presAssocID="{C4B16CE9-F0F2-4B49-B408-6DF6C71F3D28}" presName="composite2" presStyleCnt="0"/>
      <dgm:spPr/>
    </dgm:pt>
    <dgm:pt modelId="{19E77839-C041-49DC-9374-AF9C5168012A}" type="pres">
      <dgm:prSet presAssocID="{C4B16CE9-F0F2-4B49-B408-6DF6C71F3D28}" presName="dummyNode2" presStyleLbl="node1" presStyleIdx="0" presStyleCnt="2"/>
      <dgm:spPr/>
    </dgm:pt>
    <dgm:pt modelId="{F63A4BA4-6640-4562-B30C-B8A995F6B82B}" type="pres">
      <dgm:prSet presAssocID="{C4B16CE9-F0F2-4B49-B408-6DF6C71F3D28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7866C2-8B2E-4133-AE88-2C13CD5FE7F9}" type="pres">
      <dgm:prSet presAssocID="{C4B16CE9-F0F2-4B49-B408-6DF6C71F3D28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811305-5B5E-432A-80B3-1A97295AF42A}" type="pres">
      <dgm:prSet presAssocID="{C4B16CE9-F0F2-4B49-B408-6DF6C71F3D28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C21719-00E5-4D44-91D0-71E7B39EAD40}" type="pres">
      <dgm:prSet presAssocID="{C4B16CE9-F0F2-4B49-B408-6DF6C71F3D28}" presName="connSite2" presStyleCnt="0"/>
      <dgm:spPr/>
    </dgm:pt>
  </dgm:ptLst>
  <dgm:cxnLst>
    <dgm:cxn modelId="{A316E85A-43A2-4670-935E-FD73F47580B5}" type="presOf" srcId="{A44C91E5-15E9-457C-8C78-5430FA1590B1}" destId="{DCA45E92-7838-4686-A97F-635C8274E42E}" srcOrd="1" destOrd="2" presId="urn:microsoft.com/office/officeart/2005/8/layout/hProcess4"/>
    <dgm:cxn modelId="{9EE7718D-3819-4FAE-BFBD-44E631605E5B}" srcId="{46B03E38-9576-4D27-A65A-3BB191C9CE0E}" destId="{A44C91E5-15E9-457C-8C78-5430FA1590B1}" srcOrd="0" destOrd="0" parTransId="{D296139A-798E-453E-88E6-77DCB2901975}" sibTransId="{D7CC91FB-5625-4133-9C77-DDD4023CD299}"/>
    <dgm:cxn modelId="{30A958E9-9B08-490A-9EE5-AF06859B5E2B}" srcId="{C4B16CE9-F0F2-4B49-B408-6DF6C71F3D28}" destId="{BB1CEE14-EB18-4AF0-ACFF-9C767DEDBA56}" srcOrd="1" destOrd="0" parTransId="{A1EF112F-F0E4-48B6-90BB-8E21D0C0D07A}" sibTransId="{FA133EEE-DF58-4A5D-BA0B-47908C771F1F}"/>
    <dgm:cxn modelId="{0CA91FB1-CE57-4C14-8ABC-903BCFC95032}" srcId="{E199E8A0-23E0-4DB8-8906-C36F3BFFDB3B}" destId="{2BAD8AD1-5999-4863-85AB-68A96675A65C}" srcOrd="0" destOrd="0" parTransId="{A9CC2EE8-1F37-4E4A-91C2-59CE8DBD828A}" sibTransId="{D27C761D-BA8D-4CC0-B166-A184B98C47BC}"/>
    <dgm:cxn modelId="{6476F83D-F4E2-4578-8497-5525A3E8AD5F}" srcId="{C4B16CE9-F0F2-4B49-B408-6DF6C71F3D28}" destId="{7628A616-7645-4C00-A423-19F9287AB704}" srcOrd="0" destOrd="0" parTransId="{326AD3BB-6A52-4E6C-AA4D-6651DA261A97}" sibTransId="{CD4E2E91-3804-4D3D-AE6F-CE828F6C595F}"/>
    <dgm:cxn modelId="{9FC9DD6A-9365-4A62-9397-D73656EB091D}" type="presOf" srcId="{BB1CEE14-EB18-4AF0-ACFF-9C767DEDBA56}" destId="{5C7866C2-8B2E-4133-AE88-2C13CD5FE7F9}" srcOrd="1" destOrd="1" presId="urn:microsoft.com/office/officeart/2005/8/layout/hProcess4"/>
    <dgm:cxn modelId="{096A8D4A-3FB9-4B3E-A43D-8CD90B9BB490}" srcId="{E174ADB8-8A8C-42F2-A623-1E781638D2E6}" destId="{C4B16CE9-F0F2-4B49-B408-6DF6C71F3D28}" srcOrd="1" destOrd="0" parTransId="{CEF61FD6-1C8E-4597-9FBD-DEFC4B1873B9}" sibTransId="{DE3EB4B4-99DA-402E-A446-E45AC7487DBD}"/>
    <dgm:cxn modelId="{E897C03D-8C29-492A-B5BA-B8F94C9C456F}" type="presOf" srcId="{7628A616-7645-4C00-A423-19F9287AB704}" destId="{5C7866C2-8B2E-4133-AE88-2C13CD5FE7F9}" srcOrd="1" destOrd="0" presId="urn:microsoft.com/office/officeart/2005/8/layout/hProcess4"/>
    <dgm:cxn modelId="{5A143825-5861-4D10-B419-3610F1A23F2E}" type="presOf" srcId="{241DD8E1-3575-4D55-BFA1-98642CE553AE}" destId="{8B83BAA1-1B96-4D26-A61F-B95567A56F6D}" srcOrd="0" destOrd="0" presId="urn:microsoft.com/office/officeart/2005/8/layout/hProcess4"/>
    <dgm:cxn modelId="{F70AF4A9-7374-4B7C-87BC-FBED8162C8EE}" type="presOf" srcId="{E199E8A0-23E0-4DB8-8906-C36F3BFFDB3B}" destId="{BD381CD5-C38B-4BD7-823C-D74F231B1689}" srcOrd="0" destOrd="0" presId="urn:microsoft.com/office/officeart/2005/8/layout/hProcess4"/>
    <dgm:cxn modelId="{7E636DFE-91A9-4223-B864-E2E017413641}" type="presOf" srcId="{2BAD8AD1-5999-4863-85AB-68A96675A65C}" destId="{DD8B61BC-C0E9-4230-A87A-4D963F5B0460}" srcOrd="0" destOrd="0" presId="urn:microsoft.com/office/officeart/2005/8/layout/hProcess4"/>
    <dgm:cxn modelId="{9A8F4E44-35F9-479D-8F57-52239F6F3505}" type="presOf" srcId="{C4B16CE9-F0F2-4B49-B408-6DF6C71F3D28}" destId="{1B811305-5B5E-432A-80B3-1A97295AF42A}" srcOrd="0" destOrd="0" presId="urn:microsoft.com/office/officeart/2005/8/layout/hProcess4"/>
    <dgm:cxn modelId="{9ACC61FA-47C7-4C01-963B-923DA81F271D}" type="presOf" srcId="{E174ADB8-8A8C-42F2-A623-1E781638D2E6}" destId="{7BF60462-BB9E-4B07-846D-311B8BB5596A}" srcOrd="0" destOrd="0" presId="urn:microsoft.com/office/officeart/2005/8/layout/hProcess4"/>
    <dgm:cxn modelId="{A3DD0E04-D783-4A0B-96AA-B07BDF40FEC1}" type="presOf" srcId="{2BAD8AD1-5999-4863-85AB-68A96675A65C}" destId="{DCA45E92-7838-4686-A97F-635C8274E42E}" srcOrd="1" destOrd="0" presId="urn:microsoft.com/office/officeart/2005/8/layout/hProcess4"/>
    <dgm:cxn modelId="{EA078650-288B-4461-80E2-3EE6E67D4742}" srcId="{E199E8A0-23E0-4DB8-8906-C36F3BFFDB3B}" destId="{46B03E38-9576-4D27-A65A-3BB191C9CE0E}" srcOrd="1" destOrd="0" parTransId="{22C98D40-117E-439D-A21C-7928C0298954}" sibTransId="{19D97B96-AB8C-44FD-B478-9E1300EF4BF1}"/>
    <dgm:cxn modelId="{BD7C120C-FF3D-4C6A-B351-21E4CC907349}" type="presOf" srcId="{7628A616-7645-4C00-A423-19F9287AB704}" destId="{F63A4BA4-6640-4562-B30C-B8A995F6B82B}" srcOrd="0" destOrd="0" presId="urn:microsoft.com/office/officeart/2005/8/layout/hProcess4"/>
    <dgm:cxn modelId="{0E5DAC22-9000-48C0-B9E5-1983735F379B}" type="presOf" srcId="{BB1CEE14-EB18-4AF0-ACFF-9C767DEDBA56}" destId="{F63A4BA4-6640-4562-B30C-B8A995F6B82B}" srcOrd="0" destOrd="1" presId="urn:microsoft.com/office/officeart/2005/8/layout/hProcess4"/>
    <dgm:cxn modelId="{79DC6C55-ACA9-480A-9651-06A527952BDF}" type="presOf" srcId="{46B03E38-9576-4D27-A65A-3BB191C9CE0E}" destId="{DCA45E92-7838-4686-A97F-635C8274E42E}" srcOrd="1" destOrd="1" presId="urn:microsoft.com/office/officeart/2005/8/layout/hProcess4"/>
    <dgm:cxn modelId="{568315A0-03E6-4CAC-A233-4376E93644FB}" type="presOf" srcId="{46B03E38-9576-4D27-A65A-3BB191C9CE0E}" destId="{DD8B61BC-C0E9-4230-A87A-4D963F5B0460}" srcOrd="0" destOrd="1" presId="urn:microsoft.com/office/officeart/2005/8/layout/hProcess4"/>
    <dgm:cxn modelId="{DDF448CB-EDF1-40A5-8F31-CB3B5F4B8276}" srcId="{E174ADB8-8A8C-42F2-A623-1E781638D2E6}" destId="{E199E8A0-23E0-4DB8-8906-C36F3BFFDB3B}" srcOrd="0" destOrd="0" parTransId="{993320EE-D684-4BAE-A485-DDC4BCA40929}" sibTransId="{241DD8E1-3575-4D55-BFA1-98642CE553AE}"/>
    <dgm:cxn modelId="{2D0E152B-5A75-4BFC-A8C1-147273E03CD4}" type="presOf" srcId="{A44C91E5-15E9-457C-8C78-5430FA1590B1}" destId="{DD8B61BC-C0E9-4230-A87A-4D963F5B0460}" srcOrd="0" destOrd="2" presId="urn:microsoft.com/office/officeart/2005/8/layout/hProcess4"/>
    <dgm:cxn modelId="{5DFFEB1F-F3FA-44AF-AEE5-C2ED0C276374}" type="presParOf" srcId="{7BF60462-BB9E-4B07-846D-311B8BB5596A}" destId="{CDE2DD1B-0A5B-40E3-9AB4-E5999D49C34B}" srcOrd="0" destOrd="0" presId="urn:microsoft.com/office/officeart/2005/8/layout/hProcess4"/>
    <dgm:cxn modelId="{87221EEA-F0B1-4CD2-8990-99B4DC08BF5C}" type="presParOf" srcId="{7BF60462-BB9E-4B07-846D-311B8BB5596A}" destId="{C2C62AAA-C8B7-47E2-9F20-8D4F45DFA8CF}" srcOrd="1" destOrd="0" presId="urn:microsoft.com/office/officeart/2005/8/layout/hProcess4"/>
    <dgm:cxn modelId="{F54B2FB5-F672-4054-8BBA-314BC6962A5E}" type="presParOf" srcId="{7BF60462-BB9E-4B07-846D-311B8BB5596A}" destId="{A13D2C92-B8A4-419F-8992-2EE68852A972}" srcOrd="2" destOrd="0" presId="urn:microsoft.com/office/officeart/2005/8/layout/hProcess4"/>
    <dgm:cxn modelId="{CB533749-6B57-43E0-9A76-09D033920F03}" type="presParOf" srcId="{A13D2C92-B8A4-419F-8992-2EE68852A972}" destId="{FDF024BE-5E60-4E13-9F8D-4BF71B0A5944}" srcOrd="0" destOrd="0" presId="urn:microsoft.com/office/officeart/2005/8/layout/hProcess4"/>
    <dgm:cxn modelId="{309F64FA-3686-4397-9C10-B4DFBCB850A8}" type="presParOf" srcId="{FDF024BE-5E60-4E13-9F8D-4BF71B0A5944}" destId="{23C48D8A-CFA3-416D-86AD-5C7695E68766}" srcOrd="0" destOrd="0" presId="urn:microsoft.com/office/officeart/2005/8/layout/hProcess4"/>
    <dgm:cxn modelId="{AE9B06FB-B0A8-4116-BE75-EE982F8C9340}" type="presParOf" srcId="{FDF024BE-5E60-4E13-9F8D-4BF71B0A5944}" destId="{DD8B61BC-C0E9-4230-A87A-4D963F5B0460}" srcOrd="1" destOrd="0" presId="urn:microsoft.com/office/officeart/2005/8/layout/hProcess4"/>
    <dgm:cxn modelId="{B7088B53-C0E0-4F45-8DA2-CE53E71F1FF0}" type="presParOf" srcId="{FDF024BE-5E60-4E13-9F8D-4BF71B0A5944}" destId="{DCA45E92-7838-4686-A97F-635C8274E42E}" srcOrd="2" destOrd="0" presId="urn:microsoft.com/office/officeart/2005/8/layout/hProcess4"/>
    <dgm:cxn modelId="{CE007E33-FA17-48A1-9BA4-C4D66C5BB799}" type="presParOf" srcId="{FDF024BE-5E60-4E13-9F8D-4BF71B0A5944}" destId="{BD381CD5-C38B-4BD7-823C-D74F231B1689}" srcOrd="3" destOrd="0" presId="urn:microsoft.com/office/officeart/2005/8/layout/hProcess4"/>
    <dgm:cxn modelId="{D4B3E548-A77C-4983-9EE8-912457F5DDD8}" type="presParOf" srcId="{FDF024BE-5E60-4E13-9F8D-4BF71B0A5944}" destId="{3816115D-1EB2-45E8-BEED-CFF71D117C17}" srcOrd="4" destOrd="0" presId="urn:microsoft.com/office/officeart/2005/8/layout/hProcess4"/>
    <dgm:cxn modelId="{2D6C9657-2A25-44C4-9891-3B794A09B0EA}" type="presParOf" srcId="{A13D2C92-B8A4-419F-8992-2EE68852A972}" destId="{8B83BAA1-1B96-4D26-A61F-B95567A56F6D}" srcOrd="1" destOrd="0" presId="urn:microsoft.com/office/officeart/2005/8/layout/hProcess4"/>
    <dgm:cxn modelId="{AEB6469F-6EDE-4DF2-8040-B5063BAD15CC}" type="presParOf" srcId="{A13D2C92-B8A4-419F-8992-2EE68852A972}" destId="{9D927F85-B855-43E2-BCD7-313F2227EB20}" srcOrd="2" destOrd="0" presId="urn:microsoft.com/office/officeart/2005/8/layout/hProcess4"/>
    <dgm:cxn modelId="{BA4A7163-6223-4AD2-BAF8-E41E5F4D6CA5}" type="presParOf" srcId="{9D927F85-B855-43E2-BCD7-313F2227EB20}" destId="{19E77839-C041-49DC-9374-AF9C5168012A}" srcOrd="0" destOrd="0" presId="urn:microsoft.com/office/officeart/2005/8/layout/hProcess4"/>
    <dgm:cxn modelId="{35BDC89A-0B84-416E-9FD3-27B656BE7DF9}" type="presParOf" srcId="{9D927F85-B855-43E2-BCD7-313F2227EB20}" destId="{F63A4BA4-6640-4562-B30C-B8A995F6B82B}" srcOrd="1" destOrd="0" presId="urn:microsoft.com/office/officeart/2005/8/layout/hProcess4"/>
    <dgm:cxn modelId="{0AD0B6B3-1D3D-46DE-8F75-707FF4C1E8D0}" type="presParOf" srcId="{9D927F85-B855-43E2-BCD7-313F2227EB20}" destId="{5C7866C2-8B2E-4133-AE88-2C13CD5FE7F9}" srcOrd="2" destOrd="0" presId="urn:microsoft.com/office/officeart/2005/8/layout/hProcess4"/>
    <dgm:cxn modelId="{9E008B69-0DAB-4377-8AD8-1568388D5265}" type="presParOf" srcId="{9D927F85-B855-43E2-BCD7-313F2227EB20}" destId="{1B811305-5B5E-432A-80B3-1A97295AF42A}" srcOrd="3" destOrd="0" presId="urn:microsoft.com/office/officeart/2005/8/layout/hProcess4"/>
    <dgm:cxn modelId="{07E47BFB-B1B3-4AFC-A50D-E670D2950E54}" type="presParOf" srcId="{9D927F85-B855-43E2-BCD7-313F2227EB20}" destId="{72C21719-00E5-4D44-91D0-71E7B39EAD4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FBCC5E-C9D4-4582-B082-C6589FFBED1E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D218B78-57DC-4E0F-BD3D-65307125E7A7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ملاحظات</a:t>
          </a:r>
          <a:endParaRPr lang="en-US" dirty="0">
            <a:cs typeface="B Titr" pitchFamily="2" charset="-78"/>
          </a:endParaRPr>
        </a:p>
      </dgm:t>
    </dgm:pt>
    <dgm:pt modelId="{34EBC8AE-A9E0-4D1D-9E49-06AD612F902C}" type="parTrans" cxnId="{AA1615E0-9D2A-4D92-B276-2FC3DE32016C}">
      <dgm:prSet/>
      <dgm:spPr/>
      <dgm:t>
        <a:bodyPr/>
        <a:lstStyle/>
        <a:p>
          <a:endParaRPr lang="en-US"/>
        </a:p>
      </dgm:t>
    </dgm:pt>
    <dgm:pt modelId="{FEF68FAE-85A0-461D-8B7F-0F7EEDA54044}" type="sibTrans" cxnId="{AA1615E0-9D2A-4D92-B276-2FC3DE32016C}">
      <dgm:prSet/>
      <dgm:spPr/>
      <dgm:t>
        <a:bodyPr/>
        <a:lstStyle/>
        <a:p>
          <a:endParaRPr lang="en-US"/>
        </a:p>
      </dgm:t>
    </dgm:pt>
    <dgm:pt modelId="{669DC345-5E01-4468-8B57-31B6E27417F0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غالباً سازندگان مسکن، نسبت به خریداران متعارف مسکن، بازیگران بزرگ‌تری اند.</a:t>
          </a:r>
          <a:endParaRPr lang="en-US" dirty="0">
            <a:latin typeface="ذ ظشق"/>
            <a:cs typeface="B Zar" pitchFamily="2" charset="-78"/>
          </a:endParaRPr>
        </a:p>
      </dgm:t>
    </dgm:pt>
    <dgm:pt modelId="{4EE217E0-1D59-4A97-91C2-321C10FFE30E}" type="parTrans" cxnId="{197C6D81-6A25-4F75-9355-2A361CE2842C}">
      <dgm:prSet/>
      <dgm:spPr/>
      <dgm:t>
        <a:bodyPr/>
        <a:lstStyle/>
        <a:p>
          <a:endParaRPr lang="en-US"/>
        </a:p>
      </dgm:t>
    </dgm:pt>
    <dgm:pt modelId="{147F4CD3-4A1B-42F2-BC76-31A94390F2B9}" type="sibTrans" cxnId="{197C6D81-6A25-4F75-9355-2A361CE2842C}">
      <dgm:prSet/>
      <dgm:spPr/>
      <dgm:t>
        <a:bodyPr/>
        <a:lstStyle/>
        <a:p>
          <a:endParaRPr lang="en-US"/>
        </a:p>
      </dgm:t>
    </dgm:pt>
    <dgm:pt modelId="{2DEA0240-8BDD-41A1-A22B-9447EB233D4F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آن‌ها عموماً در تأمین نیازهای مالی خود توانمندند.</a:t>
          </a:r>
          <a:endParaRPr lang="en-US" dirty="0">
            <a:latin typeface="ذ ظشق"/>
            <a:cs typeface="B Zar" pitchFamily="2" charset="-78"/>
          </a:endParaRPr>
        </a:p>
      </dgm:t>
    </dgm:pt>
    <dgm:pt modelId="{B2EAB36F-1FC8-4DB9-A423-595D3369CC97}" type="parTrans" cxnId="{4491685B-8646-4A7C-88AF-8728BD85E89D}">
      <dgm:prSet/>
      <dgm:spPr/>
      <dgm:t>
        <a:bodyPr/>
        <a:lstStyle/>
        <a:p>
          <a:endParaRPr lang="en-US"/>
        </a:p>
      </dgm:t>
    </dgm:pt>
    <dgm:pt modelId="{E9F3DE2C-6745-4A2A-905B-31ED43A07BB7}" type="sibTrans" cxnId="{4491685B-8646-4A7C-88AF-8728BD85E89D}">
      <dgm:prSet/>
      <dgm:spPr/>
      <dgm:t>
        <a:bodyPr/>
        <a:lstStyle/>
        <a:p>
          <a:endParaRPr lang="en-US"/>
        </a:p>
      </dgm:t>
    </dgm:pt>
    <dgm:pt modelId="{0B525C9A-7175-4CEB-99EF-5640C5DB74B8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از انواع ابزار مالی برای تأمین نیازهای مالی خود استفاده می‌کنند.</a:t>
          </a:r>
          <a:endParaRPr lang="en-US" dirty="0">
            <a:latin typeface="ذ ظشق"/>
            <a:cs typeface="B Zar" pitchFamily="2" charset="-78"/>
          </a:endParaRPr>
        </a:p>
      </dgm:t>
    </dgm:pt>
    <dgm:pt modelId="{0722D69B-6E89-4A06-B355-9B9666920163}" type="parTrans" cxnId="{F25A3542-FF53-4C43-B1FA-A06A2E6658AF}">
      <dgm:prSet/>
      <dgm:spPr/>
      <dgm:t>
        <a:bodyPr/>
        <a:lstStyle/>
        <a:p>
          <a:endParaRPr lang="en-US"/>
        </a:p>
      </dgm:t>
    </dgm:pt>
    <dgm:pt modelId="{E1F62000-43B5-41EA-94C7-48F5C13C9DEC}" type="sibTrans" cxnId="{F25A3542-FF53-4C43-B1FA-A06A2E6658AF}">
      <dgm:prSet/>
      <dgm:spPr/>
      <dgm:t>
        <a:bodyPr/>
        <a:lstStyle/>
        <a:p>
          <a:endParaRPr lang="en-US"/>
        </a:p>
      </dgm:t>
    </dgm:pt>
    <dgm:pt modelId="{CDBD1E14-AE24-4AAC-B6BB-855A809C15D0}">
      <dgm:prSet/>
      <dgm:spPr/>
      <dgm:t>
        <a:bodyPr/>
        <a:lstStyle/>
        <a:p>
          <a:pPr algn="justLow" rtl="1"/>
          <a:r>
            <a:rPr lang="fa-IR" dirty="0" smtClean="0">
              <a:latin typeface="ذ ظشق"/>
              <a:cs typeface="B Zar" pitchFamily="2" charset="-78"/>
            </a:rPr>
            <a:t>ظرفیت‌های فنی و مهندسی کافی در اختیار دارند.</a:t>
          </a:r>
          <a:endParaRPr lang="en-US" dirty="0">
            <a:latin typeface="ذ ظشق"/>
            <a:cs typeface="B Zar" pitchFamily="2" charset="-78"/>
          </a:endParaRPr>
        </a:p>
      </dgm:t>
    </dgm:pt>
    <dgm:pt modelId="{757D8E91-2657-41A4-973F-8AE9A34BB1EB}" type="parTrans" cxnId="{D298F7D6-661F-4939-8EAE-6D3821D7FBF6}">
      <dgm:prSet/>
      <dgm:spPr/>
      <dgm:t>
        <a:bodyPr/>
        <a:lstStyle/>
        <a:p>
          <a:endParaRPr lang="en-US"/>
        </a:p>
      </dgm:t>
    </dgm:pt>
    <dgm:pt modelId="{BFFBDC3D-2E9D-4AB8-8A9A-28DA8502B4A5}" type="sibTrans" cxnId="{D298F7D6-661F-4939-8EAE-6D3821D7FBF6}">
      <dgm:prSet/>
      <dgm:spPr/>
      <dgm:t>
        <a:bodyPr/>
        <a:lstStyle/>
        <a:p>
          <a:endParaRPr lang="en-US"/>
        </a:p>
      </dgm:t>
    </dgm:pt>
    <dgm:pt modelId="{591298B5-6FF2-4B64-A04F-62653E196802}" type="pres">
      <dgm:prSet presAssocID="{FFFBCC5E-C9D4-4582-B082-C6589FFBED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DE5041-C899-43FD-888D-80863692F60F}" type="pres">
      <dgm:prSet presAssocID="{8D218B78-57DC-4E0F-BD3D-65307125E7A7}" presName="node" presStyleLbl="node1" presStyleIdx="0" presStyleCnt="1">
        <dgm:presLayoutVars>
          <dgm:bulletEnabled val="1"/>
        </dgm:presLayoutVars>
      </dgm:prSet>
      <dgm:spPr>
        <a:prstGeom prst="ribbon">
          <a:avLst/>
        </a:prstGeom>
      </dgm:spPr>
      <dgm:t>
        <a:bodyPr/>
        <a:lstStyle/>
        <a:p>
          <a:endParaRPr lang="en-US"/>
        </a:p>
      </dgm:t>
    </dgm:pt>
  </dgm:ptLst>
  <dgm:cxnLst>
    <dgm:cxn modelId="{F25A3542-FF53-4C43-B1FA-A06A2E6658AF}" srcId="{8D218B78-57DC-4E0F-BD3D-65307125E7A7}" destId="{0B525C9A-7175-4CEB-99EF-5640C5DB74B8}" srcOrd="2" destOrd="0" parTransId="{0722D69B-6E89-4A06-B355-9B9666920163}" sibTransId="{E1F62000-43B5-41EA-94C7-48F5C13C9DEC}"/>
    <dgm:cxn modelId="{D298F7D6-661F-4939-8EAE-6D3821D7FBF6}" srcId="{8D218B78-57DC-4E0F-BD3D-65307125E7A7}" destId="{CDBD1E14-AE24-4AAC-B6BB-855A809C15D0}" srcOrd="3" destOrd="0" parTransId="{757D8E91-2657-41A4-973F-8AE9A34BB1EB}" sibTransId="{BFFBDC3D-2E9D-4AB8-8A9A-28DA8502B4A5}"/>
    <dgm:cxn modelId="{2B09A238-39E3-494D-9830-67F08BDFCB6E}" type="presOf" srcId="{FFFBCC5E-C9D4-4582-B082-C6589FFBED1E}" destId="{591298B5-6FF2-4B64-A04F-62653E196802}" srcOrd="0" destOrd="0" presId="urn:microsoft.com/office/officeart/2005/8/layout/hList6"/>
    <dgm:cxn modelId="{9189FAC9-8598-4D5A-873A-2670508221C6}" type="presOf" srcId="{CDBD1E14-AE24-4AAC-B6BB-855A809C15D0}" destId="{B2DE5041-C899-43FD-888D-80863692F60F}" srcOrd="0" destOrd="4" presId="urn:microsoft.com/office/officeart/2005/8/layout/hList6"/>
    <dgm:cxn modelId="{DB26B132-184E-4261-814F-72D68BAB270E}" type="presOf" srcId="{8D218B78-57DC-4E0F-BD3D-65307125E7A7}" destId="{B2DE5041-C899-43FD-888D-80863692F60F}" srcOrd="0" destOrd="0" presId="urn:microsoft.com/office/officeart/2005/8/layout/hList6"/>
    <dgm:cxn modelId="{4491685B-8646-4A7C-88AF-8728BD85E89D}" srcId="{8D218B78-57DC-4E0F-BD3D-65307125E7A7}" destId="{2DEA0240-8BDD-41A1-A22B-9447EB233D4F}" srcOrd="1" destOrd="0" parTransId="{B2EAB36F-1FC8-4DB9-A423-595D3369CC97}" sibTransId="{E9F3DE2C-6745-4A2A-905B-31ED43A07BB7}"/>
    <dgm:cxn modelId="{AA1615E0-9D2A-4D92-B276-2FC3DE32016C}" srcId="{FFFBCC5E-C9D4-4582-B082-C6589FFBED1E}" destId="{8D218B78-57DC-4E0F-BD3D-65307125E7A7}" srcOrd="0" destOrd="0" parTransId="{34EBC8AE-A9E0-4D1D-9E49-06AD612F902C}" sibTransId="{FEF68FAE-85A0-461D-8B7F-0F7EEDA54044}"/>
    <dgm:cxn modelId="{197C6D81-6A25-4F75-9355-2A361CE2842C}" srcId="{8D218B78-57DC-4E0F-BD3D-65307125E7A7}" destId="{669DC345-5E01-4468-8B57-31B6E27417F0}" srcOrd="0" destOrd="0" parTransId="{4EE217E0-1D59-4A97-91C2-321C10FFE30E}" sibTransId="{147F4CD3-4A1B-42F2-BC76-31A94390F2B9}"/>
    <dgm:cxn modelId="{BAFE32E8-FD85-49DA-9D5C-66458B629FC6}" type="presOf" srcId="{0B525C9A-7175-4CEB-99EF-5640C5DB74B8}" destId="{B2DE5041-C899-43FD-888D-80863692F60F}" srcOrd="0" destOrd="3" presId="urn:microsoft.com/office/officeart/2005/8/layout/hList6"/>
    <dgm:cxn modelId="{48510011-ACFA-4EC9-892B-1325F3042254}" type="presOf" srcId="{2DEA0240-8BDD-41A1-A22B-9447EB233D4F}" destId="{B2DE5041-C899-43FD-888D-80863692F60F}" srcOrd="0" destOrd="2" presId="urn:microsoft.com/office/officeart/2005/8/layout/hList6"/>
    <dgm:cxn modelId="{19142D22-BEE3-43C7-8200-386484E50C31}" type="presOf" srcId="{669DC345-5E01-4468-8B57-31B6E27417F0}" destId="{B2DE5041-C899-43FD-888D-80863692F60F}" srcOrd="0" destOrd="1" presId="urn:microsoft.com/office/officeart/2005/8/layout/hList6"/>
    <dgm:cxn modelId="{07095275-7EF3-4FED-AA09-C026766512A7}" type="presParOf" srcId="{591298B5-6FF2-4B64-A04F-62653E196802}" destId="{B2DE5041-C899-43FD-888D-80863692F60F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0D9189-9B99-4611-B073-436229FC49F6}" type="doc">
      <dgm:prSet loTypeId="urn:microsoft.com/office/officeart/2005/8/layout/list1" loCatId="list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EEE1B60-436E-4840-9D05-279E4C17C88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مسکن و خریداران</a:t>
          </a:r>
          <a:endParaRPr lang="en-US" dirty="0">
            <a:cs typeface="B Titr" pitchFamily="2" charset="-78"/>
          </a:endParaRPr>
        </a:p>
      </dgm:t>
    </dgm:pt>
    <dgm:pt modelId="{44E61D7A-FB64-4957-8930-C32F5E303DA5}" type="parTrans" cxnId="{026E35AE-A6A8-4505-9A21-C13D2F796004}">
      <dgm:prSet/>
      <dgm:spPr/>
      <dgm:t>
        <a:bodyPr/>
        <a:lstStyle/>
        <a:p>
          <a:endParaRPr lang="en-US"/>
        </a:p>
      </dgm:t>
    </dgm:pt>
    <dgm:pt modelId="{707580F8-8497-466D-8AFD-94D8122405AC}" type="sibTrans" cxnId="{026E35AE-A6A8-4505-9A21-C13D2F796004}">
      <dgm:prSet/>
      <dgm:spPr/>
      <dgm:t>
        <a:bodyPr/>
        <a:lstStyle/>
        <a:p>
          <a:endParaRPr lang="en-US"/>
        </a:p>
      </dgm:t>
    </dgm:pt>
    <dgm:pt modelId="{CAFF9DA5-7626-4080-9349-F3B367247728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عمده‌ترین متقاضیان مسکن خانوارها هستند.</a:t>
          </a:r>
          <a:endParaRPr lang="en-US" dirty="0">
            <a:cs typeface="B Zar" pitchFamily="2" charset="-78"/>
          </a:endParaRPr>
        </a:p>
      </dgm:t>
    </dgm:pt>
    <dgm:pt modelId="{CBFC4604-01E6-4B06-8865-585829E1E48F}" type="parTrans" cxnId="{E2229C2D-117B-4C57-B057-9330058CE192}">
      <dgm:prSet/>
      <dgm:spPr/>
      <dgm:t>
        <a:bodyPr/>
        <a:lstStyle/>
        <a:p>
          <a:endParaRPr lang="en-US"/>
        </a:p>
      </dgm:t>
    </dgm:pt>
    <dgm:pt modelId="{9E5582CB-D962-4C5D-AD1F-E131963187C9}" type="sibTrans" cxnId="{E2229C2D-117B-4C57-B057-9330058CE192}">
      <dgm:prSet/>
      <dgm:spPr/>
      <dgm:t>
        <a:bodyPr/>
        <a:lstStyle/>
        <a:p>
          <a:endParaRPr lang="en-US"/>
        </a:p>
      </dgm:t>
    </dgm:pt>
    <dgm:pt modelId="{C82F3EA7-0592-4902-8A7B-76CE3A8E6369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مسکن بزرگ‌ترین سرمایه‌گذاری هر فرد عادی در طول عمر خود است.</a:t>
          </a:r>
          <a:endParaRPr lang="en-US" dirty="0">
            <a:cs typeface="B Zar" pitchFamily="2" charset="-78"/>
          </a:endParaRPr>
        </a:p>
      </dgm:t>
    </dgm:pt>
    <dgm:pt modelId="{CDF09D3D-FAD4-41D1-8BD6-EAAE83BD3769}" type="parTrans" cxnId="{50DBE7C3-0F22-43D3-AA14-50E5BA34E045}">
      <dgm:prSet/>
      <dgm:spPr/>
      <dgm:t>
        <a:bodyPr/>
        <a:lstStyle/>
        <a:p>
          <a:endParaRPr lang="en-US"/>
        </a:p>
      </dgm:t>
    </dgm:pt>
    <dgm:pt modelId="{3D424F4F-9104-483C-A034-FE4895949B86}" type="sibTrans" cxnId="{50DBE7C3-0F22-43D3-AA14-50E5BA34E045}">
      <dgm:prSet/>
      <dgm:spPr/>
      <dgm:t>
        <a:bodyPr/>
        <a:lstStyle/>
        <a:p>
          <a:endParaRPr lang="en-US"/>
        </a:p>
      </dgm:t>
    </dgm:pt>
    <dgm:pt modelId="{1FE70B62-9BBF-4425-9750-4A392F177B3C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مسکن برای افراد چیزی بیش از سرپناه است.</a:t>
          </a:r>
          <a:endParaRPr lang="en-US" dirty="0">
            <a:cs typeface="B Zar" pitchFamily="2" charset="-78"/>
          </a:endParaRPr>
        </a:p>
      </dgm:t>
    </dgm:pt>
    <dgm:pt modelId="{EF51C299-2824-486C-AAEF-D9FAA22EAD47}" type="parTrans" cxnId="{419DEC8E-BA0D-4EC4-8090-E50B6981F342}">
      <dgm:prSet/>
      <dgm:spPr/>
      <dgm:t>
        <a:bodyPr/>
        <a:lstStyle/>
        <a:p>
          <a:endParaRPr lang="en-US"/>
        </a:p>
      </dgm:t>
    </dgm:pt>
    <dgm:pt modelId="{588A1C05-3001-436F-9B0A-F1CFBD239B33}" type="sibTrans" cxnId="{419DEC8E-BA0D-4EC4-8090-E50B6981F342}">
      <dgm:prSet/>
      <dgm:spPr/>
      <dgm:t>
        <a:bodyPr/>
        <a:lstStyle/>
        <a:p>
          <a:endParaRPr lang="en-US"/>
        </a:p>
      </dgm:t>
    </dgm:pt>
    <dgm:pt modelId="{9348179E-9D0F-4A6E-815A-0AD277D4BB5D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مسکن به آن‌ها شخصیت می‌دهد و به زندگی آن‌ها  آرامش می‌بخشد.</a:t>
          </a:r>
          <a:endParaRPr lang="en-US" dirty="0">
            <a:cs typeface="B Zar" pitchFamily="2" charset="-78"/>
          </a:endParaRPr>
        </a:p>
      </dgm:t>
    </dgm:pt>
    <dgm:pt modelId="{ABE4EF8D-7F6D-44E2-830A-F1CFEA09D8EA}" type="parTrans" cxnId="{46193600-76E1-4ACE-9D61-83BBF6079BAC}">
      <dgm:prSet/>
      <dgm:spPr/>
      <dgm:t>
        <a:bodyPr/>
        <a:lstStyle/>
        <a:p>
          <a:endParaRPr lang="en-US"/>
        </a:p>
      </dgm:t>
    </dgm:pt>
    <dgm:pt modelId="{382699E7-B866-47D9-A121-B9D5B19C7067}" type="sibTrans" cxnId="{46193600-76E1-4ACE-9D61-83BBF6079BAC}">
      <dgm:prSet/>
      <dgm:spPr/>
      <dgm:t>
        <a:bodyPr/>
        <a:lstStyle/>
        <a:p>
          <a:endParaRPr lang="en-US"/>
        </a:p>
      </dgm:t>
    </dgm:pt>
    <dgm:pt modelId="{E277F347-9D4E-4231-8D73-3C10A3BC95B1}" type="pres">
      <dgm:prSet presAssocID="{DF0D9189-9B99-4611-B073-436229FC49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0DD3E4-0954-45AF-B5A1-0EDBBF8C85F1}" type="pres">
      <dgm:prSet presAssocID="{3EEE1B60-436E-4840-9D05-279E4C17C88D}" presName="parentLin" presStyleCnt="0"/>
      <dgm:spPr/>
    </dgm:pt>
    <dgm:pt modelId="{F24E360F-391B-49B2-B06F-5308ED8B7B31}" type="pres">
      <dgm:prSet presAssocID="{3EEE1B60-436E-4840-9D05-279E4C17C88D}" presName="parentLeftMargin" presStyleLbl="node1" presStyleIdx="0" presStyleCnt="1"/>
      <dgm:spPr/>
      <dgm:t>
        <a:bodyPr/>
        <a:lstStyle/>
        <a:p>
          <a:endParaRPr lang="en-US"/>
        </a:p>
      </dgm:t>
    </dgm:pt>
    <dgm:pt modelId="{C8E8F79E-5BAF-4BEF-A939-E3F881C3C9AD}" type="pres">
      <dgm:prSet presAssocID="{3EEE1B60-436E-4840-9D05-279E4C17C88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672BF-B1D8-48CA-9489-145C5A76B625}" type="pres">
      <dgm:prSet presAssocID="{3EEE1B60-436E-4840-9D05-279E4C17C88D}" presName="negativeSpace" presStyleCnt="0"/>
      <dgm:spPr/>
    </dgm:pt>
    <dgm:pt modelId="{543CE90B-9747-4454-8E20-59A620CABA53}" type="pres">
      <dgm:prSet presAssocID="{3EEE1B60-436E-4840-9D05-279E4C17C88D}" presName="childText" presStyleLbl="conFg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FB7EB18-08F2-49CE-B176-E3BFAF2F0E5B}" type="presOf" srcId="{DF0D9189-9B99-4611-B073-436229FC49F6}" destId="{E277F347-9D4E-4231-8D73-3C10A3BC95B1}" srcOrd="0" destOrd="0" presId="urn:microsoft.com/office/officeart/2005/8/layout/list1"/>
    <dgm:cxn modelId="{3E3BA0ED-1934-4995-9A1A-5C34C5F91208}" type="presOf" srcId="{9348179E-9D0F-4A6E-815A-0AD277D4BB5D}" destId="{543CE90B-9747-4454-8E20-59A620CABA53}" srcOrd="0" destOrd="3" presId="urn:microsoft.com/office/officeart/2005/8/layout/list1"/>
    <dgm:cxn modelId="{D63D155F-CC18-4012-ABA4-36324CF5896D}" type="presOf" srcId="{3EEE1B60-436E-4840-9D05-279E4C17C88D}" destId="{F24E360F-391B-49B2-B06F-5308ED8B7B31}" srcOrd="0" destOrd="0" presId="urn:microsoft.com/office/officeart/2005/8/layout/list1"/>
    <dgm:cxn modelId="{50DBE7C3-0F22-43D3-AA14-50E5BA34E045}" srcId="{3EEE1B60-436E-4840-9D05-279E4C17C88D}" destId="{C82F3EA7-0592-4902-8A7B-76CE3A8E6369}" srcOrd="1" destOrd="0" parTransId="{CDF09D3D-FAD4-41D1-8BD6-EAAE83BD3769}" sibTransId="{3D424F4F-9104-483C-A034-FE4895949B86}"/>
    <dgm:cxn modelId="{026E35AE-A6A8-4505-9A21-C13D2F796004}" srcId="{DF0D9189-9B99-4611-B073-436229FC49F6}" destId="{3EEE1B60-436E-4840-9D05-279E4C17C88D}" srcOrd="0" destOrd="0" parTransId="{44E61D7A-FB64-4957-8930-C32F5E303DA5}" sibTransId="{707580F8-8497-466D-8AFD-94D8122405AC}"/>
    <dgm:cxn modelId="{C7698506-C1A2-4842-9D48-B6915DBEADFB}" type="presOf" srcId="{1FE70B62-9BBF-4425-9750-4A392F177B3C}" destId="{543CE90B-9747-4454-8E20-59A620CABA53}" srcOrd="0" destOrd="2" presId="urn:microsoft.com/office/officeart/2005/8/layout/list1"/>
    <dgm:cxn modelId="{A7730CCA-2F82-4DC3-80D9-3AEE2C8F7CC3}" type="presOf" srcId="{3EEE1B60-436E-4840-9D05-279E4C17C88D}" destId="{C8E8F79E-5BAF-4BEF-A939-E3F881C3C9AD}" srcOrd="1" destOrd="0" presId="urn:microsoft.com/office/officeart/2005/8/layout/list1"/>
    <dgm:cxn modelId="{958F6C8B-67D3-4DDF-8CB7-0102AD7D331B}" type="presOf" srcId="{C82F3EA7-0592-4902-8A7B-76CE3A8E6369}" destId="{543CE90B-9747-4454-8E20-59A620CABA53}" srcOrd="0" destOrd="1" presId="urn:microsoft.com/office/officeart/2005/8/layout/list1"/>
    <dgm:cxn modelId="{DF4C0492-A3DD-45BC-A120-5102ABD8764D}" type="presOf" srcId="{CAFF9DA5-7626-4080-9349-F3B367247728}" destId="{543CE90B-9747-4454-8E20-59A620CABA53}" srcOrd="0" destOrd="0" presId="urn:microsoft.com/office/officeart/2005/8/layout/list1"/>
    <dgm:cxn modelId="{46193600-76E1-4ACE-9D61-83BBF6079BAC}" srcId="{3EEE1B60-436E-4840-9D05-279E4C17C88D}" destId="{9348179E-9D0F-4A6E-815A-0AD277D4BB5D}" srcOrd="3" destOrd="0" parTransId="{ABE4EF8D-7F6D-44E2-830A-F1CFEA09D8EA}" sibTransId="{382699E7-B866-47D9-A121-B9D5B19C7067}"/>
    <dgm:cxn modelId="{419DEC8E-BA0D-4EC4-8090-E50B6981F342}" srcId="{3EEE1B60-436E-4840-9D05-279E4C17C88D}" destId="{1FE70B62-9BBF-4425-9750-4A392F177B3C}" srcOrd="2" destOrd="0" parTransId="{EF51C299-2824-486C-AAEF-D9FAA22EAD47}" sibTransId="{588A1C05-3001-436F-9B0A-F1CFBD239B33}"/>
    <dgm:cxn modelId="{E2229C2D-117B-4C57-B057-9330058CE192}" srcId="{3EEE1B60-436E-4840-9D05-279E4C17C88D}" destId="{CAFF9DA5-7626-4080-9349-F3B367247728}" srcOrd="0" destOrd="0" parTransId="{CBFC4604-01E6-4B06-8865-585829E1E48F}" sibTransId="{9E5582CB-D962-4C5D-AD1F-E131963187C9}"/>
    <dgm:cxn modelId="{84DF639D-B656-4F89-9784-EBF605BA24BC}" type="presParOf" srcId="{E277F347-9D4E-4231-8D73-3C10A3BC95B1}" destId="{5B0DD3E4-0954-45AF-B5A1-0EDBBF8C85F1}" srcOrd="0" destOrd="0" presId="urn:microsoft.com/office/officeart/2005/8/layout/list1"/>
    <dgm:cxn modelId="{6344D5F0-3285-453D-B438-BE7483327013}" type="presParOf" srcId="{5B0DD3E4-0954-45AF-B5A1-0EDBBF8C85F1}" destId="{F24E360F-391B-49B2-B06F-5308ED8B7B31}" srcOrd="0" destOrd="0" presId="urn:microsoft.com/office/officeart/2005/8/layout/list1"/>
    <dgm:cxn modelId="{A94860D4-1CB9-4075-A3C3-F1C1218C5D08}" type="presParOf" srcId="{5B0DD3E4-0954-45AF-B5A1-0EDBBF8C85F1}" destId="{C8E8F79E-5BAF-4BEF-A939-E3F881C3C9AD}" srcOrd="1" destOrd="0" presId="urn:microsoft.com/office/officeart/2005/8/layout/list1"/>
    <dgm:cxn modelId="{BE1EC9EB-7834-4400-A91E-EB8215591CCA}" type="presParOf" srcId="{E277F347-9D4E-4231-8D73-3C10A3BC95B1}" destId="{A6E672BF-B1D8-48CA-9489-145C5A76B625}" srcOrd="1" destOrd="0" presId="urn:microsoft.com/office/officeart/2005/8/layout/list1"/>
    <dgm:cxn modelId="{E28FC0E5-C3D1-4984-84CD-032B4AF20431}" type="presParOf" srcId="{E277F347-9D4E-4231-8D73-3C10A3BC95B1}" destId="{543CE90B-9747-4454-8E20-59A620CABA5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E4196B-7B94-4053-989B-C0A08D4CB532}" type="doc">
      <dgm:prSet loTypeId="urn:microsoft.com/office/officeart/2005/8/layout/lProcess1" loCatId="process" qsTypeId="urn:microsoft.com/office/officeart/2005/8/quickstyle/3d7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0FDF58B1-B1BE-4CED-874C-3894DDE1F866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تأمین مالی ساخت و ساز</a:t>
          </a:r>
          <a:endParaRPr lang="en-US" dirty="0">
            <a:cs typeface="B Titr" pitchFamily="2" charset="-78"/>
          </a:endParaRPr>
        </a:p>
      </dgm:t>
    </dgm:pt>
    <dgm:pt modelId="{76E275C5-3FEC-40E3-9935-73CF82E2133E}" type="parTrans" cxnId="{E697B9E4-5D9B-4FFC-819F-25CDDA7C68C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C4311E42-4356-4D4C-93AD-244730CB2C89}" type="sibTrans" cxnId="{E697B9E4-5D9B-4FFC-819F-25CDDA7C68C1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18F2F20-706B-405C-9CE0-BA6A1C0E811E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تأمین مالی طرف عرضه</a:t>
          </a:r>
          <a:endParaRPr lang="en-US" dirty="0">
            <a:cs typeface="B Zar" pitchFamily="2" charset="-78"/>
          </a:endParaRPr>
        </a:p>
      </dgm:t>
    </dgm:pt>
    <dgm:pt modelId="{8045B8F3-ED3A-43AE-8659-CD5B35E7EF7D}" type="parTrans" cxnId="{98125CD0-6928-4FA6-9C23-A4F6887EDE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1EE1C07-A873-49C4-9B73-DB13A10D1EDA}" type="sibTrans" cxnId="{98125CD0-6928-4FA6-9C23-A4F6887EDE46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5E3C24A7-8552-4D23-B17A-4409BE607879}">
      <dgm:prSet/>
      <dgm:spPr/>
      <dgm:t>
        <a:bodyPr/>
        <a:lstStyle/>
        <a:p>
          <a:pPr rtl="1"/>
          <a:r>
            <a:rPr lang="fa-IR" dirty="0" smtClean="0">
              <a:cs typeface="B Titr" pitchFamily="2" charset="-78"/>
            </a:rPr>
            <a:t>تأمین مالی خرید مسکن</a:t>
          </a:r>
          <a:endParaRPr lang="en-US" dirty="0">
            <a:cs typeface="B Titr" pitchFamily="2" charset="-78"/>
          </a:endParaRPr>
        </a:p>
      </dgm:t>
    </dgm:pt>
    <dgm:pt modelId="{AA5578DC-0EE8-430F-BC44-CD27451CCB00}" type="parTrans" cxnId="{86D3568A-624D-44D7-A32F-B9595CEB94D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250835F-A3FF-49A1-B742-E18A72381590}" type="sibTrans" cxnId="{86D3568A-624D-44D7-A32F-B9595CEB94D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66D3A9BA-E8B9-4EC3-A287-FC54338A0E81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تأمین مالی طرف تقاضا</a:t>
          </a:r>
          <a:endParaRPr lang="en-US" dirty="0">
            <a:cs typeface="B Zar" pitchFamily="2" charset="-78"/>
          </a:endParaRPr>
        </a:p>
      </dgm:t>
    </dgm:pt>
    <dgm:pt modelId="{EE559A54-F71D-4073-90A8-B3E1CA5A05F0}" type="parTrans" cxnId="{A1CD4FE8-C6EC-4913-B524-441CDC5703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6999F9D-CB7D-4957-A886-EC3F545CEE9D}" type="sibTrans" cxnId="{A1CD4FE8-C6EC-4913-B524-441CDC5703E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E0EB27A-916C-4796-B818-1320B801B318}" type="pres">
      <dgm:prSet presAssocID="{8AE4196B-7B94-4053-989B-C0A08D4CB53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78CA5D-A0A2-40C7-8ED7-73558D9B021D}" type="pres">
      <dgm:prSet presAssocID="{0FDF58B1-B1BE-4CED-874C-3894DDE1F866}" presName="vertFlow" presStyleCnt="0"/>
      <dgm:spPr/>
    </dgm:pt>
    <dgm:pt modelId="{7BF481BB-9848-4CF8-8820-1DBBC02C06AA}" type="pres">
      <dgm:prSet presAssocID="{0FDF58B1-B1BE-4CED-874C-3894DDE1F866}" presName="header" presStyleLbl="node1" presStyleIdx="0" presStyleCnt="2"/>
      <dgm:spPr/>
      <dgm:t>
        <a:bodyPr/>
        <a:lstStyle/>
        <a:p>
          <a:endParaRPr lang="en-US"/>
        </a:p>
      </dgm:t>
    </dgm:pt>
    <dgm:pt modelId="{1F01863E-78D7-4081-83DD-1C7ECD611EA9}" type="pres">
      <dgm:prSet presAssocID="{8045B8F3-ED3A-43AE-8659-CD5B35E7EF7D}" presName="parTrans" presStyleLbl="sibTrans2D1" presStyleIdx="0" presStyleCnt="2"/>
      <dgm:spPr/>
      <dgm:t>
        <a:bodyPr/>
        <a:lstStyle/>
        <a:p>
          <a:endParaRPr lang="en-US"/>
        </a:p>
      </dgm:t>
    </dgm:pt>
    <dgm:pt modelId="{2B88970D-D92F-4B89-A07D-C65699D105DD}" type="pres">
      <dgm:prSet presAssocID="{B18F2F20-706B-405C-9CE0-BA6A1C0E811E}" presName="child" presStyleLbl="alignAccFollow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4A5F50-6263-4ADE-960A-1808ED84EFD1}" type="pres">
      <dgm:prSet presAssocID="{0FDF58B1-B1BE-4CED-874C-3894DDE1F866}" presName="hSp" presStyleCnt="0"/>
      <dgm:spPr/>
    </dgm:pt>
    <dgm:pt modelId="{2FC474F2-A447-4514-9DF4-5E46F851DC05}" type="pres">
      <dgm:prSet presAssocID="{5E3C24A7-8552-4D23-B17A-4409BE607879}" presName="vertFlow" presStyleCnt="0"/>
      <dgm:spPr/>
    </dgm:pt>
    <dgm:pt modelId="{91B51D6F-7723-474D-BA81-D4AE401CE7D3}" type="pres">
      <dgm:prSet presAssocID="{5E3C24A7-8552-4D23-B17A-4409BE607879}" presName="header" presStyleLbl="node1" presStyleIdx="1" presStyleCnt="2"/>
      <dgm:spPr/>
      <dgm:t>
        <a:bodyPr/>
        <a:lstStyle/>
        <a:p>
          <a:endParaRPr lang="en-US"/>
        </a:p>
      </dgm:t>
    </dgm:pt>
    <dgm:pt modelId="{BE1DD296-371A-4766-B287-C6EC9E0152B8}" type="pres">
      <dgm:prSet presAssocID="{EE559A54-F71D-4073-90A8-B3E1CA5A05F0}" presName="parTrans" presStyleLbl="sibTrans2D1" presStyleIdx="1" presStyleCnt="2"/>
      <dgm:spPr/>
      <dgm:t>
        <a:bodyPr/>
        <a:lstStyle/>
        <a:p>
          <a:endParaRPr lang="en-US"/>
        </a:p>
      </dgm:t>
    </dgm:pt>
    <dgm:pt modelId="{EA8A739E-1859-4EB4-9A17-9A08A572A819}" type="pres">
      <dgm:prSet presAssocID="{66D3A9BA-E8B9-4EC3-A287-FC54338A0E81}" presName="child" presStyleLbl="alignAccFollow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722FDF-8BA4-4082-9CFF-C548B977106B}" type="presOf" srcId="{8045B8F3-ED3A-43AE-8659-CD5B35E7EF7D}" destId="{1F01863E-78D7-4081-83DD-1C7ECD611EA9}" srcOrd="0" destOrd="0" presId="urn:microsoft.com/office/officeart/2005/8/layout/lProcess1"/>
    <dgm:cxn modelId="{C82C6F3D-34DF-4361-B2BD-289F0DF130AD}" type="presOf" srcId="{66D3A9BA-E8B9-4EC3-A287-FC54338A0E81}" destId="{EA8A739E-1859-4EB4-9A17-9A08A572A819}" srcOrd="0" destOrd="0" presId="urn:microsoft.com/office/officeart/2005/8/layout/lProcess1"/>
    <dgm:cxn modelId="{7B7A5E84-4ED6-43E5-9A5A-0A19832424E7}" type="presOf" srcId="{EE559A54-F71D-4073-90A8-B3E1CA5A05F0}" destId="{BE1DD296-371A-4766-B287-C6EC9E0152B8}" srcOrd="0" destOrd="0" presId="urn:microsoft.com/office/officeart/2005/8/layout/lProcess1"/>
    <dgm:cxn modelId="{759F9DEF-C2CF-4423-BF9C-ED1430E05BFC}" type="presOf" srcId="{B18F2F20-706B-405C-9CE0-BA6A1C0E811E}" destId="{2B88970D-D92F-4B89-A07D-C65699D105DD}" srcOrd="0" destOrd="0" presId="urn:microsoft.com/office/officeart/2005/8/layout/lProcess1"/>
    <dgm:cxn modelId="{A1CD4FE8-C6EC-4913-B524-441CDC5703E5}" srcId="{5E3C24A7-8552-4D23-B17A-4409BE607879}" destId="{66D3A9BA-E8B9-4EC3-A287-FC54338A0E81}" srcOrd="0" destOrd="0" parTransId="{EE559A54-F71D-4073-90A8-B3E1CA5A05F0}" sibTransId="{06999F9D-CB7D-4957-A886-EC3F545CEE9D}"/>
    <dgm:cxn modelId="{86D3568A-624D-44D7-A32F-B9595CEB94DD}" srcId="{8AE4196B-7B94-4053-989B-C0A08D4CB532}" destId="{5E3C24A7-8552-4D23-B17A-4409BE607879}" srcOrd="1" destOrd="0" parTransId="{AA5578DC-0EE8-430F-BC44-CD27451CCB00}" sibTransId="{D250835F-A3FF-49A1-B742-E18A72381590}"/>
    <dgm:cxn modelId="{A3EB4545-44B4-4134-881E-D89A55255083}" type="presOf" srcId="{5E3C24A7-8552-4D23-B17A-4409BE607879}" destId="{91B51D6F-7723-474D-BA81-D4AE401CE7D3}" srcOrd="0" destOrd="0" presId="urn:microsoft.com/office/officeart/2005/8/layout/lProcess1"/>
    <dgm:cxn modelId="{98125CD0-6928-4FA6-9C23-A4F6887EDE46}" srcId="{0FDF58B1-B1BE-4CED-874C-3894DDE1F866}" destId="{B18F2F20-706B-405C-9CE0-BA6A1C0E811E}" srcOrd="0" destOrd="0" parTransId="{8045B8F3-ED3A-43AE-8659-CD5B35E7EF7D}" sibTransId="{61EE1C07-A873-49C4-9B73-DB13A10D1EDA}"/>
    <dgm:cxn modelId="{F6E7B114-23A6-41EE-A563-4CA500A49529}" type="presOf" srcId="{8AE4196B-7B94-4053-989B-C0A08D4CB532}" destId="{1E0EB27A-916C-4796-B818-1320B801B318}" srcOrd="0" destOrd="0" presId="urn:microsoft.com/office/officeart/2005/8/layout/lProcess1"/>
    <dgm:cxn modelId="{E697B9E4-5D9B-4FFC-819F-25CDDA7C68C1}" srcId="{8AE4196B-7B94-4053-989B-C0A08D4CB532}" destId="{0FDF58B1-B1BE-4CED-874C-3894DDE1F866}" srcOrd="0" destOrd="0" parTransId="{76E275C5-3FEC-40E3-9935-73CF82E2133E}" sibTransId="{C4311E42-4356-4D4C-93AD-244730CB2C89}"/>
    <dgm:cxn modelId="{20C2F435-011B-4E5F-BD5E-B673ADE9C34F}" type="presOf" srcId="{0FDF58B1-B1BE-4CED-874C-3894DDE1F866}" destId="{7BF481BB-9848-4CF8-8820-1DBBC02C06AA}" srcOrd="0" destOrd="0" presId="urn:microsoft.com/office/officeart/2005/8/layout/lProcess1"/>
    <dgm:cxn modelId="{4C6E28B3-803B-40A2-B277-A8DF5D3B441C}" type="presParOf" srcId="{1E0EB27A-916C-4796-B818-1320B801B318}" destId="{2678CA5D-A0A2-40C7-8ED7-73558D9B021D}" srcOrd="0" destOrd="0" presId="urn:microsoft.com/office/officeart/2005/8/layout/lProcess1"/>
    <dgm:cxn modelId="{8852CC4F-4B50-45A0-B735-FD3C86324EBB}" type="presParOf" srcId="{2678CA5D-A0A2-40C7-8ED7-73558D9B021D}" destId="{7BF481BB-9848-4CF8-8820-1DBBC02C06AA}" srcOrd="0" destOrd="0" presId="urn:microsoft.com/office/officeart/2005/8/layout/lProcess1"/>
    <dgm:cxn modelId="{EF0821F3-ADF3-4892-8199-3812A2249FE6}" type="presParOf" srcId="{2678CA5D-A0A2-40C7-8ED7-73558D9B021D}" destId="{1F01863E-78D7-4081-83DD-1C7ECD611EA9}" srcOrd="1" destOrd="0" presId="urn:microsoft.com/office/officeart/2005/8/layout/lProcess1"/>
    <dgm:cxn modelId="{1AC08289-9E0B-49FF-B605-00EE5E648F7E}" type="presParOf" srcId="{2678CA5D-A0A2-40C7-8ED7-73558D9B021D}" destId="{2B88970D-D92F-4B89-A07D-C65699D105DD}" srcOrd="2" destOrd="0" presId="urn:microsoft.com/office/officeart/2005/8/layout/lProcess1"/>
    <dgm:cxn modelId="{E02E4D72-288B-4868-8FF3-35C88E81CA9D}" type="presParOf" srcId="{1E0EB27A-916C-4796-B818-1320B801B318}" destId="{044A5F50-6263-4ADE-960A-1808ED84EFD1}" srcOrd="1" destOrd="0" presId="urn:microsoft.com/office/officeart/2005/8/layout/lProcess1"/>
    <dgm:cxn modelId="{2EA9FC51-042F-483D-96C4-958F32A1EB20}" type="presParOf" srcId="{1E0EB27A-916C-4796-B818-1320B801B318}" destId="{2FC474F2-A447-4514-9DF4-5E46F851DC05}" srcOrd="2" destOrd="0" presId="urn:microsoft.com/office/officeart/2005/8/layout/lProcess1"/>
    <dgm:cxn modelId="{55314CF3-7589-4625-85A6-9D26064FCBCD}" type="presParOf" srcId="{2FC474F2-A447-4514-9DF4-5E46F851DC05}" destId="{91B51D6F-7723-474D-BA81-D4AE401CE7D3}" srcOrd="0" destOrd="0" presId="urn:microsoft.com/office/officeart/2005/8/layout/lProcess1"/>
    <dgm:cxn modelId="{A1CC7347-7830-4616-A9C8-6AF8E7D3B472}" type="presParOf" srcId="{2FC474F2-A447-4514-9DF4-5E46F851DC05}" destId="{BE1DD296-371A-4766-B287-C6EC9E0152B8}" srcOrd="1" destOrd="0" presId="urn:microsoft.com/office/officeart/2005/8/layout/lProcess1"/>
    <dgm:cxn modelId="{86586C5B-2C6E-472F-9FAF-F80D254EAD65}" type="presParOf" srcId="{2FC474F2-A447-4514-9DF4-5E46F851DC05}" destId="{EA8A739E-1859-4EB4-9A17-9A08A572A819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A4F6B2-F345-44E7-8875-58D80627ED77}" type="doc">
      <dgm:prSet loTypeId="urn:microsoft.com/office/officeart/2005/8/layout/lProcess2" loCatId="list" qsTypeId="urn:microsoft.com/office/officeart/2005/8/quickstyle/simple5" qsCatId="simple" csTypeId="urn:microsoft.com/office/officeart/2005/8/colors/accent2_1" csCatId="accent2"/>
      <dgm:spPr/>
      <dgm:t>
        <a:bodyPr/>
        <a:lstStyle/>
        <a:p>
          <a:endParaRPr lang="en-US"/>
        </a:p>
      </dgm:t>
    </dgm:pt>
    <dgm:pt modelId="{324EE3E6-335E-487F-999D-7E835FA164A3}">
      <dgm:prSet/>
      <dgm:spPr/>
      <dgm:t>
        <a:bodyPr/>
        <a:lstStyle/>
        <a:p>
          <a:pPr rtl="1"/>
          <a:r>
            <a:rPr lang="fa-IR" dirty="0" smtClean="0">
              <a:latin typeface=" btitr"/>
              <a:cs typeface="B Titr" pitchFamily="2" charset="-78"/>
            </a:rPr>
            <a:t>روش‌های تأمین مالی</a:t>
          </a:r>
          <a:endParaRPr lang="en-US" dirty="0">
            <a:latin typeface=" btitr"/>
            <a:cs typeface="B Titr" pitchFamily="2" charset="-78"/>
          </a:endParaRPr>
        </a:p>
      </dgm:t>
    </dgm:pt>
    <dgm:pt modelId="{8B73D8C7-E496-47B2-B95B-FE9AB63F4D41}" type="parTrans" cxnId="{4467D98D-EDD6-4ED7-A480-965974C99669}">
      <dgm:prSet/>
      <dgm:spPr/>
      <dgm:t>
        <a:bodyPr/>
        <a:lstStyle/>
        <a:p>
          <a:endParaRPr lang="en-US"/>
        </a:p>
      </dgm:t>
    </dgm:pt>
    <dgm:pt modelId="{2D042E5A-8B0F-4ADF-8F7F-38D4A9BE9D2E}" type="sibTrans" cxnId="{4467D98D-EDD6-4ED7-A480-965974C99669}">
      <dgm:prSet/>
      <dgm:spPr/>
      <dgm:t>
        <a:bodyPr/>
        <a:lstStyle/>
        <a:p>
          <a:endParaRPr lang="en-US"/>
        </a:p>
      </dgm:t>
    </dgm:pt>
    <dgm:pt modelId="{6817C322-403E-46B9-A4D3-1CA8C9AEF094}">
      <dgm:prSet/>
      <dgm:spPr/>
      <dgm:t>
        <a:bodyPr/>
        <a:lstStyle/>
        <a:p>
          <a:pPr rtl="1"/>
          <a:r>
            <a:rPr lang="fa-IR" dirty="0" smtClean="0">
              <a:latin typeface="ذ ظشق"/>
            </a:rPr>
            <a:t>وام بانکی</a:t>
          </a:r>
          <a:endParaRPr lang="en-US" dirty="0">
            <a:latin typeface="ذ ظشق"/>
          </a:endParaRPr>
        </a:p>
      </dgm:t>
    </dgm:pt>
    <dgm:pt modelId="{61119BDA-6368-4A6F-8E5A-A606764EB10B}" type="parTrans" cxnId="{3C3B42B9-39AA-4203-A3E7-03DA9267E860}">
      <dgm:prSet/>
      <dgm:spPr/>
      <dgm:t>
        <a:bodyPr/>
        <a:lstStyle/>
        <a:p>
          <a:endParaRPr lang="en-US"/>
        </a:p>
      </dgm:t>
    </dgm:pt>
    <dgm:pt modelId="{838674DA-2A96-4D13-B5F6-FBC2FA074EC0}" type="sibTrans" cxnId="{3C3B42B9-39AA-4203-A3E7-03DA9267E860}">
      <dgm:prSet/>
      <dgm:spPr/>
      <dgm:t>
        <a:bodyPr/>
        <a:lstStyle/>
        <a:p>
          <a:endParaRPr lang="en-US"/>
        </a:p>
      </dgm:t>
    </dgm:pt>
    <dgm:pt modelId="{A2A135A5-32F1-4881-B9C7-716F0B37D362}">
      <dgm:prSet/>
      <dgm:spPr/>
      <dgm:t>
        <a:bodyPr/>
        <a:lstStyle/>
        <a:p>
          <a:pPr rtl="1"/>
          <a:r>
            <a:rPr lang="fa-IR" dirty="0" smtClean="0">
              <a:latin typeface="ذ ظشق"/>
            </a:rPr>
            <a:t>اوراق قرضه</a:t>
          </a:r>
          <a:endParaRPr lang="en-US" dirty="0">
            <a:latin typeface="ذ ظشق"/>
          </a:endParaRPr>
        </a:p>
      </dgm:t>
    </dgm:pt>
    <dgm:pt modelId="{ABC3DD0E-A5B5-4EF7-B489-57497F833EB8}" type="parTrans" cxnId="{4DC11C87-E386-4DDF-ABEF-60CB64A9DDA0}">
      <dgm:prSet/>
      <dgm:spPr/>
      <dgm:t>
        <a:bodyPr/>
        <a:lstStyle/>
        <a:p>
          <a:endParaRPr lang="en-US"/>
        </a:p>
      </dgm:t>
    </dgm:pt>
    <dgm:pt modelId="{7FF2C522-A931-40B8-BE49-CC9FECCCF86A}" type="sibTrans" cxnId="{4DC11C87-E386-4DDF-ABEF-60CB64A9DDA0}">
      <dgm:prSet/>
      <dgm:spPr/>
      <dgm:t>
        <a:bodyPr/>
        <a:lstStyle/>
        <a:p>
          <a:endParaRPr lang="en-US"/>
        </a:p>
      </dgm:t>
    </dgm:pt>
    <dgm:pt modelId="{B3C3F1C1-0145-450D-9CC2-D3AC72B3AE9F}">
      <dgm:prSet/>
      <dgm:spPr/>
      <dgm:t>
        <a:bodyPr/>
        <a:lstStyle/>
        <a:p>
          <a:pPr rtl="1"/>
          <a:r>
            <a:rPr lang="fa-IR" dirty="0" smtClean="0">
              <a:latin typeface="ذ ظشق"/>
            </a:rPr>
            <a:t>سهام</a:t>
          </a:r>
          <a:endParaRPr lang="en-US" dirty="0">
            <a:latin typeface="ذ ظشق"/>
          </a:endParaRPr>
        </a:p>
      </dgm:t>
    </dgm:pt>
    <dgm:pt modelId="{4C36A612-FB03-4FDD-8071-B64C10EB15B7}" type="parTrans" cxnId="{BDCDA0AC-2413-4963-A59C-460AE278F072}">
      <dgm:prSet/>
      <dgm:spPr/>
      <dgm:t>
        <a:bodyPr/>
        <a:lstStyle/>
        <a:p>
          <a:endParaRPr lang="en-US"/>
        </a:p>
      </dgm:t>
    </dgm:pt>
    <dgm:pt modelId="{76E5E826-405C-49DA-9CA3-350BE3A28AFB}" type="sibTrans" cxnId="{BDCDA0AC-2413-4963-A59C-460AE278F072}">
      <dgm:prSet/>
      <dgm:spPr/>
      <dgm:t>
        <a:bodyPr/>
        <a:lstStyle/>
        <a:p>
          <a:endParaRPr lang="en-US"/>
        </a:p>
      </dgm:t>
    </dgm:pt>
    <dgm:pt modelId="{39811568-3C13-4C29-A665-6636B5591D6B}">
      <dgm:prSet/>
      <dgm:spPr/>
      <dgm:t>
        <a:bodyPr/>
        <a:lstStyle/>
        <a:p>
          <a:pPr rtl="1"/>
          <a:r>
            <a:rPr lang="fa-IR" dirty="0" smtClean="0">
              <a:latin typeface="ذ ظشق"/>
            </a:rPr>
            <a:t>صندوق زمین و ساختمان</a:t>
          </a:r>
          <a:endParaRPr lang="en-US" dirty="0">
            <a:latin typeface="ذ ظشق"/>
          </a:endParaRPr>
        </a:p>
      </dgm:t>
    </dgm:pt>
    <dgm:pt modelId="{87EC73F6-99F3-44B0-BF36-09F9B0480A01}" type="parTrans" cxnId="{BBB3D98A-56C9-4B4A-A360-5AE1C3C8D2D3}">
      <dgm:prSet/>
      <dgm:spPr/>
      <dgm:t>
        <a:bodyPr/>
        <a:lstStyle/>
        <a:p>
          <a:endParaRPr lang="en-US"/>
        </a:p>
      </dgm:t>
    </dgm:pt>
    <dgm:pt modelId="{4836B9E3-3250-48DE-87E8-09E065C83A5B}" type="sibTrans" cxnId="{BBB3D98A-56C9-4B4A-A360-5AE1C3C8D2D3}">
      <dgm:prSet/>
      <dgm:spPr/>
      <dgm:t>
        <a:bodyPr/>
        <a:lstStyle/>
        <a:p>
          <a:endParaRPr lang="en-US"/>
        </a:p>
      </dgm:t>
    </dgm:pt>
    <dgm:pt modelId="{93A6DD18-793F-4871-A9FC-CA7EFBEEDD9E}">
      <dgm:prSet/>
      <dgm:spPr/>
      <dgm:t>
        <a:bodyPr/>
        <a:lstStyle/>
        <a:p>
          <a:pPr rtl="1"/>
          <a:r>
            <a:rPr lang="fa-IR" dirty="0" smtClean="0">
              <a:latin typeface="ذ ظشق"/>
            </a:rPr>
            <a:t>سایر روش‌ها</a:t>
          </a:r>
          <a:endParaRPr lang="en-US" dirty="0">
            <a:latin typeface="ذ ظشق"/>
          </a:endParaRPr>
        </a:p>
      </dgm:t>
    </dgm:pt>
    <dgm:pt modelId="{17126B7A-0DA7-4FA1-9CAA-3912197126CE}" type="parTrans" cxnId="{1EA4F5D7-E2E9-4996-AC2D-633DE6A68F65}">
      <dgm:prSet/>
      <dgm:spPr/>
      <dgm:t>
        <a:bodyPr/>
        <a:lstStyle/>
        <a:p>
          <a:endParaRPr lang="en-US"/>
        </a:p>
      </dgm:t>
    </dgm:pt>
    <dgm:pt modelId="{33E0EFD5-49E0-4490-B314-8B4E7477D46F}" type="sibTrans" cxnId="{1EA4F5D7-E2E9-4996-AC2D-633DE6A68F65}">
      <dgm:prSet/>
      <dgm:spPr/>
      <dgm:t>
        <a:bodyPr/>
        <a:lstStyle/>
        <a:p>
          <a:endParaRPr lang="en-US"/>
        </a:p>
      </dgm:t>
    </dgm:pt>
    <dgm:pt modelId="{5431B551-5EF7-4AF0-8B1A-B7599B83D7D9}" type="pres">
      <dgm:prSet presAssocID="{57A4F6B2-F345-44E7-8875-58D80627ED77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2968EE-6F06-4F84-817C-B5A487A70429}" type="pres">
      <dgm:prSet presAssocID="{324EE3E6-335E-487F-999D-7E835FA164A3}" presName="compNode" presStyleCnt="0"/>
      <dgm:spPr/>
    </dgm:pt>
    <dgm:pt modelId="{1013817C-3548-4B23-9E86-ECDB28010A0D}" type="pres">
      <dgm:prSet presAssocID="{324EE3E6-335E-487F-999D-7E835FA164A3}" presName="aNode" presStyleLbl="bgShp" presStyleIdx="0" presStyleCnt="1"/>
      <dgm:spPr/>
      <dgm:t>
        <a:bodyPr/>
        <a:lstStyle/>
        <a:p>
          <a:endParaRPr lang="en-US"/>
        </a:p>
      </dgm:t>
    </dgm:pt>
    <dgm:pt modelId="{47F7C2DB-DE5D-4E70-9658-EC534135CD39}" type="pres">
      <dgm:prSet presAssocID="{324EE3E6-335E-487F-999D-7E835FA164A3}" presName="textNode" presStyleLbl="bgShp" presStyleIdx="0" presStyleCnt="1"/>
      <dgm:spPr/>
      <dgm:t>
        <a:bodyPr/>
        <a:lstStyle/>
        <a:p>
          <a:endParaRPr lang="en-US"/>
        </a:p>
      </dgm:t>
    </dgm:pt>
    <dgm:pt modelId="{E52A373E-8987-4DF5-9FA9-09A50E0EC8B8}" type="pres">
      <dgm:prSet presAssocID="{324EE3E6-335E-487F-999D-7E835FA164A3}" presName="compChildNode" presStyleCnt="0"/>
      <dgm:spPr/>
    </dgm:pt>
    <dgm:pt modelId="{4BDBD7A2-57B4-4AE2-956B-1DD85CE16FC9}" type="pres">
      <dgm:prSet presAssocID="{324EE3E6-335E-487F-999D-7E835FA164A3}" presName="theInnerList" presStyleCnt="0"/>
      <dgm:spPr/>
    </dgm:pt>
    <dgm:pt modelId="{26DA6E9C-E013-444A-85BA-F3C32C248C41}" type="pres">
      <dgm:prSet presAssocID="{6817C322-403E-46B9-A4D3-1CA8C9AEF094}" presName="child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D0F7B3-318E-4246-B3EA-DF5FFC0E34C2}" type="pres">
      <dgm:prSet presAssocID="{6817C322-403E-46B9-A4D3-1CA8C9AEF094}" presName="aSpace2" presStyleCnt="0"/>
      <dgm:spPr/>
    </dgm:pt>
    <dgm:pt modelId="{A53910CB-2BAA-4895-8591-77871BD3C124}" type="pres">
      <dgm:prSet presAssocID="{A2A135A5-32F1-4881-B9C7-716F0B37D362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B654B-9554-4CA1-8E00-27202347E185}" type="pres">
      <dgm:prSet presAssocID="{A2A135A5-32F1-4881-B9C7-716F0B37D362}" presName="aSpace2" presStyleCnt="0"/>
      <dgm:spPr/>
    </dgm:pt>
    <dgm:pt modelId="{CFC9A205-F2F3-4371-8624-9034C1308D14}" type="pres">
      <dgm:prSet presAssocID="{B3C3F1C1-0145-450D-9CC2-D3AC72B3AE9F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DABAA-3B9E-4BB7-B331-D69CF2B5D2DF}" type="pres">
      <dgm:prSet presAssocID="{B3C3F1C1-0145-450D-9CC2-D3AC72B3AE9F}" presName="aSpace2" presStyleCnt="0"/>
      <dgm:spPr/>
    </dgm:pt>
    <dgm:pt modelId="{98668E61-C48E-43D5-B97A-2A32D61B2344}" type="pres">
      <dgm:prSet presAssocID="{39811568-3C13-4C29-A665-6636B5591D6B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EA94F4-DD0D-45C6-8B0F-F76D150CDA13}" type="pres">
      <dgm:prSet presAssocID="{39811568-3C13-4C29-A665-6636B5591D6B}" presName="aSpace2" presStyleCnt="0"/>
      <dgm:spPr/>
    </dgm:pt>
    <dgm:pt modelId="{BBD0D7A0-5CE7-4C0E-83F0-C09DA2489F0F}" type="pres">
      <dgm:prSet presAssocID="{93A6DD18-793F-4871-A9FC-CA7EFBEEDD9E}" presName="child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84361F-93EB-4E50-88C5-52A726A405AC}" type="presOf" srcId="{39811568-3C13-4C29-A665-6636B5591D6B}" destId="{98668E61-C48E-43D5-B97A-2A32D61B2344}" srcOrd="0" destOrd="0" presId="urn:microsoft.com/office/officeart/2005/8/layout/lProcess2"/>
    <dgm:cxn modelId="{4467D98D-EDD6-4ED7-A480-965974C99669}" srcId="{57A4F6B2-F345-44E7-8875-58D80627ED77}" destId="{324EE3E6-335E-487F-999D-7E835FA164A3}" srcOrd="0" destOrd="0" parTransId="{8B73D8C7-E496-47B2-B95B-FE9AB63F4D41}" sibTransId="{2D042E5A-8B0F-4ADF-8F7F-38D4A9BE9D2E}"/>
    <dgm:cxn modelId="{70BE8847-85A6-4CD7-A869-66FAB0EA1F1E}" type="presOf" srcId="{6817C322-403E-46B9-A4D3-1CA8C9AEF094}" destId="{26DA6E9C-E013-444A-85BA-F3C32C248C41}" srcOrd="0" destOrd="0" presId="urn:microsoft.com/office/officeart/2005/8/layout/lProcess2"/>
    <dgm:cxn modelId="{3AAC6B2A-45E9-480B-892F-2C4D53793655}" type="presOf" srcId="{93A6DD18-793F-4871-A9FC-CA7EFBEEDD9E}" destId="{BBD0D7A0-5CE7-4C0E-83F0-C09DA2489F0F}" srcOrd="0" destOrd="0" presId="urn:microsoft.com/office/officeart/2005/8/layout/lProcess2"/>
    <dgm:cxn modelId="{1EA4F5D7-E2E9-4996-AC2D-633DE6A68F65}" srcId="{324EE3E6-335E-487F-999D-7E835FA164A3}" destId="{93A6DD18-793F-4871-A9FC-CA7EFBEEDD9E}" srcOrd="4" destOrd="0" parTransId="{17126B7A-0DA7-4FA1-9CAA-3912197126CE}" sibTransId="{33E0EFD5-49E0-4490-B314-8B4E7477D46F}"/>
    <dgm:cxn modelId="{FB303328-2A42-4371-9714-1D96A29C52C0}" type="presOf" srcId="{324EE3E6-335E-487F-999D-7E835FA164A3}" destId="{47F7C2DB-DE5D-4E70-9658-EC534135CD39}" srcOrd="1" destOrd="0" presId="urn:microsoft.com/office/officeart/2005/8/layout/lProcess2"/>
    <dgm:cxn modelId="{C7730E90-C41D-46BB-A8D1-7563AE74EBE2}" type="presOf" srcId="{B3C3F1C1-0145-450D-9CC2-D3AC72B3AE9F}" destId="{CFC9A205-F2F3-4371-8624-9034C1308D14}" srcOrd="0" destOrd="0" presId="urn:microsoft.com/office/officeart/2005/8/layout/lProcess2"/>
    <dgm:cxn modelId="{4DC11C87-E386-4DDF-ABEF-60CB64A9DDA0}" srcId="{324EE3E6-335E-487F-999D-7E835FA164A3}" destId="{A2A135A5-32F1-4881-B9C7-716F0B37D362}" srcOrd="1" destOrd="0" parTransId="{ABC3DD0E-A5B5-4EF7-B489-57497F833EB8}" sibTransId="{7FF2C522-A931-40B8-BE49-CC9FECCCF86A}"/>
    <dgm:cxn modelId="{BDCDA0AC-2413-4963-A59C-460AE278F072}" srcId="{324EE3E6-335E-487F-999D-7E835FA164A3}" destId="{B3C3F1C1-0145-450D-9CC2-D3AC72B3AE9F}" srcOrd="2" destOrd="0" parTransId="{4C36A612-FB03-4FDD-8071-B64C10EB15B7}" sibTransId="{76E5E826-405C-49DA-9CA3-350BE3A28AFB}"/>
    <dgm:cxn modelId="{0824C54E-248C-4CA8-BD90-C66B24BF0523}" type="presOf" srcId="{A2A135A5-32F1-4881-B9C7-716F0B37D362}" destId="{A53910CB-2BAA-4895-8591-77871BD3C124}" srcOrd="0" destOrd="0" presId="urn:microsoft.com/office/officeart/2005/8/layout/lProcess2"/>
    <dgm:cxn modelId="{238C6575-DC67-4302-BE5A-607C94675AA3}" type="presOf" srcId="{324EE3E6-335E-487F-999D-7E835FA164A3}" destId="{1013817C-3548-4B23-9E86-ECDB28010A0D}" srcOrd="0" destOrd="0" presId="urn:microsoft.com/office/officeart/2005/8/layout/lProcess2"/>
    <dgm:cxn modelId="{3C3B42B9-39AA-4203-A3E7-03DA9267E860}" srcId="{324EE3E6-335E-487F-999D-7E835FA164A3}" destId="{6817C322-403E-46B9-A4D3-1CA8C9AEF094}" srcOrd="0" destOrd="0" parTransId="{61119BDA-6368-4A6F-8E5A-A606764EB10B}" sibTransId="{838674DA-2A96-4D13-B5F6-FBC2FA074EC0}"/>
    <dgm:cxn modelId="{802002D2-F452-4272-872D-25E7FE7C38E0}" type="presOf" srcId="{57A4F6B2-F345-44E7-8875-58D80627ED77}" destId="{5431B551-5EF7-4AF0-8B1A-B7599B83D7D9}" srcOrd="0" destOrd="0" presId="urn:microsoft.com/office/officeart/2005/8/layout/lProcess2"/>
    <dgm:cxn modelId="{BBB3D98A-56C9-4B4A-A360-5AE1C3C8D2D3}" srcId="{324EE3E6-335E-487F-999D-7E835FA164A3}" destId="{39811568-3C13-4C29-A665-6636B5591D6B}" srcOrd="3" destOrd="0" parTransId="{87EC73F6-99F3-44B0-BF36-09F9B0480A01}" sibTransId="{4836B9E3-3250-48DE-87E8-09E065C83A5B}"/>
    <dgm:cxn modelId="{F90A53D2-E4E2-4916-AE63-220437B3E7F4}" type="presParOf" srcId="{5431B551-5EF7-4AF0-8B1A-B7599B83D7D9}" destId="{812968EE-6F06-4F84-817C-B5A487A70429}" srcOrd="0" destOrd="0" presId="urn:microsoft.com/office/officeart/2005/8/layout/lProcess2"/>
    <dgm:cxn modelId="{5F28756C-F700-427B-B28C-09015011C3DE}" type="presParOf" srcId="{812968EE-6F06-4F84-817C-B5A487A70429}" destId="{1013817C-3548-4B23-9E86-ECDB28010A0D}" srcOrd="0" destOrd="0" presId="urn:microsoft.com/office/officeart/2005/8/layout/lProcess2"/>
    <dgm:cxn modelId="{B5FDCBA0-B33A-4E6C-9AF3-E2CB1120C7FC}" type="presParOf" srcId="{812968EE-6F06-4F84-817C-B5A487A70429}" destId="{47F7C2DB-DE5D-4E70-9658-EC534135CD39}" srcOrd="1" destOrd="0" presId="urn:microsoft.com/office/officeart/2005/8/layout/lProcess2"/>
    <dgm:cxn modelId="{62CE23AD-7C43-46F7-A849-01ECC0DD1EB2}" type="presParOf" srcId="{812968EE-6F06-4F84-817C-B5A487A70429}" destId="{E52A373E-8987-4DF5-9FA9-09A50E0EC8B8}" srcOrd="2" destOrd="0" presId="urn:microsoft.com/office/officeart/2005/8/layout/lProcess2"/>
    <dgm:cxn modelId="{E6C3444B-CDAD-4B99-A0E3-D4DA5461EEC8}" type="presParOf" srcId="{E52A373E-8987-4DF5-9FA9-09A50E0EC8B8}" destId="{4BDBD7A2-57B4-4AE2-956B-1DD85CE16FC9}" srcOrd="0" destOrd="0" presId="urn:microsoft.com/office/officeart/2005/8/layout/lProcess2"/>
    <dgm:cxn modelId="{A64303EB-AAAC-45F5-BA0D-7F4F9984DE8D}" type="presParOf" srcId="{4BDBD7A2-57B4-4AE2-956B-1DD85CE16FC9}" destId="{26DA6E9C-E013-444A-85BA-F3C32C248C41}" srcOrd="0" destOrd="0" presId="urn:microsoft.com/office/officeart/2005/8/layout/lProcess2"/>
    <dgm:cxn modelId="{655EBD6B-EFE3-4B0C-A779-9A525A7227AF}" type="presParOf" srcId="{4BDBD7A2-57B4-4AE2-956B-1DD85CE16FC9}" destId="{1AD0F7B3-318E-4246-B3EA-DF5FFC0E34C2}" srcOrd="1" destOrd="0" presId="urn:microsoft.com/office/officeart/2005/8/layout/lProcess2"/>
    <dgm:cxn modelId="{FD073F92-C27A-46F2-8BA7-81D63C37DE6A}" type="presParOf" srcId="{4BDBD7A2-57B4-4AE2-956B-1DD85CE16FC9}" destId="{A53910CB-2BAA-4895-8591-77871BD3C124}" srcOrd="2" destOrd="0" presId="urn:microsoft.com/office/officeart/2005/8/layout/lProcess2"/>
    <dgm:cxn modelId="{657AD4FA-617C-441A-9F08-A93F8665AC25}" type="presParOf" srcId="{4BDBD7A2-57B4-4AE2-956B-1DD85CE16FC9}" destId="{FF8B654B-9554-4CA1-8E00-27202347E185}" srcOrd="3" destOrd="0" presId="urn:microsoft.com/office/officeart/2005/8/layout/lProcess2"/>
    <dgm:cxn modelId="{5AC85DCA-A791-4EFA-8F7C-B78EB52B36F0}" type="presParOf" srcId="{4BDBD7A2-57B4-4AE2-956B-1DD85CE16FC9}" destId="{CFC9A205-F2F3-4371-8624-9034C1308D14}" srcOrd="4" destOrd="0" presId="urn:microsoft.com/office/officeart/2005/8/layout/lProcess2"/>
    <dgm:cxn modelId="{6602A645-1EC5-4E19-B5F3-A393DAA02EA8}" type="presParOf" srcId="{4BDBD7A2-57B4-4AE2-956B-1DD85CE16FC9}" destId="{EC0DABAA-3B9E-4BB7-B331-D69CF2B5D2DF}" srcOrd="5" destOrd="0" presId="urn:microsoft.com/office/officeart/2005/8/layout/lProcess2"/>
    <dgm:cxn modelId="{E60CC65C-A201-4DAA-A3E1-A8143E84CE0A}" type="presParOf" srcId="{4BDBD7A2-57B4-4AE2-956B-1DD85CE16FC9}" destId="{98668E61-C48E-43D5-B97A-2A32D61B2344}" srcOrd="6" destOrd="0" presId="urn:microsoft.com/office/officeart/2005/8/layout/lProcess2"/>
    <dgm:cxn modelId="{3985BC07-4460-41F1-A8CC-F3EA2B966DA9}" type="presParOf" srcId="{4BDBD7A2-57B4-4AE2-956B-1DD85CE16FC9}" destId="{62EA94F4-DD0D-45C6-8B0F-F76D150CDA13}" srcOrd="7" destOrd="0" presId="urn:microsoft.com/office/officeart/2005/8/layout/lProcess2"/>
    <dgm:cxn modelId="{8C8A3FA8-5FFB-44D4-94A6-A79566EAA88D}" type="presParOf" srcId="{4BDBD7A2-57B4-4AE2-956B-1DD85CE16FC9}" destId="{BBD0D7A0-5CE7-4C0E-83F0-C09DA2489F0F}" srcOrd="8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9222B63-901A-4EEB-8F75-79E2EDBA4FAC}" type="doc">
      <dgm:prSet loTypeId="urn:microsoft.com/office/officeart/2005/8/layout/hList1" loCatId="list" qsTypeId="urn:microsoft.com/office/officeart/2005/8/quickstyle/3d6" qsCatId="3D" csTypeId="urn:microsoft.com/office/officeart/2005/8/colors/colorful1#3" csCatId="colorful" phldr="1"/>
      <dgm:spPr/>
      <dgm:t>
        <a:bodyPr/>
        <a:lstStyle/>
        <a:p>
          <a:endParaRPr lang="en-US"/>
        </a:p>
      </dgm:t>
    </dgm:pt>
    <dgm:pt modelId="{543C708C-339A-484B-8F22-779CD73105D6}">
      <dgm:prSet/>
      <dgm:spPr/>
      <dgm:t>
        <a:bodyPr/>
        <a:lstStyle/>
        <a:p>
          <a:pPr rtl="1"/>
          <a:r>
            <a:rPr lang="fa-IR" dirty="0" smtClean="0">
              <a:cs typeface="B Zar" pitchFamily="2" charset="-78"/>
            </a:rPr>
            <a:t>مسکن سرمایه‌گذاری عمده‌ای برای خانوارهاست</a:t>
          </a:r>
          <a:r>
            <a:rPr lang="en-US" dirty="0" smtClean="0">
              <a:cs typeface="B Zar" pitchFamily="2" charset="-78"/>
            </a:rPr>
            <a:t>.</a:t>
          </a:r>
          <a:r>
            <a:rPr lang="fa-IR" dirty="0" smtClean="0">
              <a:cs typeface="B Zar" pitchFamily="2" charset="-78"/>
            </a:rPr>
            <a:t> </a:t>
          </a:r>
          <a:endParaRPr lang="en-US" dirty="0">
            <a:cs typeface="B Zar" pitchFamily="2" charset="-78"/>
          </a:endParaRPr>
        </a:p>
      </dgm:t>
    </dgm:pt>
    <dgm:pt modelId="{30062355-F0A9-419B-B593-ACEE0FE2040C}" type="parTrans" cxnId="{2142792B-2BB8-4C29-BCBB-27FFA39666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D94917EF-28ED-4547-80D1-C6AD00B6D589}" type="sibTrans" cxnId="{2142792B-2BB8-4C29-BCBB-27FFA396661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45A0CC48-9227-44C3-8A84-06519018CA7E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مسکن از پس‌اندازهای حال، گذشته و آیندۀ خانوارها تأمین مالی می‌شود.</a:t>
          </a:r>
          <a:endParaRPr lang="en-US" dirty="0">
            <a:cs typeface="B Zar" pitchFamily="2" charset="-78"/>
          </a:endParaRPr>
        </a:p>
      </dgm:t>
    </dgm:pt>
    <dgm:pt modelId="{7C9969CB-BCA6-4CBF-90D6-D3B234A9EC80}" type="parTrans" cxnId="{B7323535-FB37-4604-B748-8C8A56413D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C5AC7CB-059E-4864-A0C6-7EF2270B1BD6}" type="sibTrans" cxnId="{B7323535-FB37-4604-B748-8C8A56413D2C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7A044CD-4480-4C2A-9DDC-43702A9200C0}">
      <dgm:prSet/>
      <dgm:spPr/>
      <dgm:t>
        <a:bodyPr/>
        <a:lstStyle/>
        <a:p>
          <a:pPr algn="justLow" rtl="1"/>
          <a:r>
            <a:rPr lang="fa-IR" dirty="0" smtClean="0">
              <a:cs typeface="B Zar" pitchFamily="2" charset="-78"/>
            </a:rPr>
            <a:t>مسکن با اقساط بلندمدت قابل‌خریداری است.</a:t>
          </a:r>
          <a:endParaRPr lang="en-US" dirty="0">
            <a:cs typeface="B Zar" pitchFamily="2" charset="-78"/>
          </a:endParaRPr>
        </a:p>
      </dgm:t>
    </dgm:pt>
    <dgm:pt modelId="{B1FD6522-CF0E-46F9-A338-A022F089AB30}" type="parTrans" cxnId="{2613EFB7-FDEF-4BBC-B0C4-7D882C702C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BE7BDEC-E014-4035-BF07-BABB9399161F}" type="sibTrans" cxnId="{2613EFB7-FDEF-4BBC-B0C4-7D882C702C35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1775A754-C386-4965-B1DC-B5F245A0F7B6}" type="pres">
      <dgm:prSet presAssocID="{49222B63-901A-4EEB-8F75-79E2EDBA4FA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A76B10D-7817-4C5B-B2BD-15D16E545C53}" type="pres">
      <dgm:prSet presAssocID="{543C708C-339A-484B-8F22-779CD73105D6}" presName="composite" presStyleCnt="0"/>
      <dgm:spPr/>
    </dgm:pt>
    <dgm:pt modelId="{60B5BA0D-6C51-46E5-88F0-03BDC83AC022}" type="pres">
      <dgm:prSet presAssocID="{543C708C-339A-484B-8F22-779CD73105D6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11AE8-8A94-4259-BF9E-9F3C0CD8895B}" type="pres">
      <dgm:prSet presAssocID="{543C708C-339A-484B-8F22-779CD73105D6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7323535-FB37-4604-B748-8C8A56413D2C}" srcId="{543C708C-339A-484B-8F22-779CD73105D6}" destId="{45A0CC48-9227-44C3-8A84-06519018CA7E}" srcOrd="0" destOrd="0" parTransId="{7C9969CB-BCA6-4CBF-90D6-D3B234A9EC80}" sibTransId="{0C5AC7CB-059E-4864-A0C6-7EF2270B1BD6}"/>
    <dgm:cxn modelId="{2142792B-2BB8-4C29-BCBB-27FFA396661D}" srcId="{49222B63-901A-4EEB-8F75-79E2EDBA4FAC}" destId="{543C708C-339A-484B-8F22-779CD73105D6}" srcOrd="0" destOrd="0" parTransId="{30062355-F0A9-419B-B593-ACEE0FE2040C}" sibTransId="{D94917EF-28ED-4547-80D1-C6AD00B6D589}"/>
    <dgm:cxn modelId="{2E68D178-7ECA-4C29-8269-6C80B8B4D9DB}" type="presOf" srcId="{543C708C-339A-484B-8F22-779CD73105D6}" destId="{60B5BA0D-6C51-46E5-88F0-03BDC83AC022}" srcOrd="0" destOrd="0" presId="urn:microsoft.com/office/officeart/2005/8/layout/hList1"/>
    <dgm:cxn modelId="{C9F04C40-9598-411D-ABD5-35789119F4EC}" type="presOf" srcId="{87A044CD-4480-4C2A-9DDC-43702A9200C0}" destId="{91B11AE8-8A94-4259-BF9E-9F3C0CD8895B}" srcOrd="0" destOrd="1" presId="urn:microsoft.com/office/officeart/2005/8/layout/hList1"/>
    <dgm:cxn modelId="{77351E76-8228-4C9C-BEA8-A4C47D15FFCF}" type="presOf" srcId="{49222B63-901A-4EEB-8F75-79E2EDBA4FAC}" destId="{1775A754-C386-4965-B1DC-B5F245A0F7B6}" srcOrd="0" destOrd="0" presId="urn:microsoft.com/office/officeart/2005/8/layout/hList1"/>
    <dgm:cxn modelId="{2613EFB7-FDEF-4BBC-B0C4-7D882C702C35}" srcId="{543C708C-339A-484B-8F22-779CD73105D6}" destId="{87A044CD-4480-4C2A-9DDC-43702A9200C0}" srcOrd="1" destOrd="0" parTransId="{B1FD6522-CF0E-46F9-A338-A022F089AB30}" sibTransId="{0BE7BDEC-E014-4035-BF07-BABB9399161F}"/>
    <dgm:cxn modelId="{247548F8-7F75-4DEC-825A-F92A36C33B01}" type="presOf" srcId="{45A0CC48-9227-44C3-8A84-06519018CA7E}" destId="{91B11AE8-8A94-4259-BF9E-9F3C0CD8895B}" srcOrd="0" destOrd="0" presId="urn:microsoft.com/office/officeart/2005/8/layout/hList1"/>
    <dgm:cxn modelId="{32D468A6-857B-4E6C-A3CB-54ABB60A39D8}" type="presParOf" srcId="{1775A754-C386-4965-B1DC-B5F245A0F7B6}" destId="{AA76B10D-7817-4C5B-B2BD-15D16E545C53}" srcOrd="0" destOrd="0" presId="urn:microsoft.com/office/officeart/2005/8/layout/hList1"/>
    <dgm:cxn modelId="{AAF5D7BD-24BF-4AAA-8B58-81477A581AFE}" type="presParOf" srcId="{AA76B10D-7817-4C5B-B2BD-15D16E545C53}" destId="{60B5BA0D-6C51-46E5-88F0-03BDC83AC022}" srcOrd="0" destOrd="0" presId="urn:microsoft.com/office/officeart/2005/8/layout/hList1"/>
    <dgm:cxn modelId="{122A57DF-4838-4384-AB16-927621062267}" type="presParOf" srcId="{AA76B10D-7817-4C5B-B2BD-15D16E545C53}" destId="{91B11AE8-8A94-4259-BF9E-9F3C0CD8895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04A69E-D420-4816-8822-DD5FE2966501}" type="doc">
      <dgm:prSet loTypeId="urn:microsoft.com/office/officeart/2005/8/layout/list1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DD596A2-54DD-440B-92CF-2DBB7C2E4588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بازار اولیۀ رهن</a:t>
          </a:r>
          <a:endParaRPr lang="en-US" dirty="0">
            <a:cs typeface="B Titr" pitchFamily="2" charset="-78"/>
          </a:endParaRPr>
        </a:p>
      </dgm:t>
    </dgm:pt>
    <dgm:pt modelId="{BFE9A4A4-0ABE-41B5-A462-60213D902B00}" type="parTrans" cxnId="{DF044C2E-19EB-4E41-950B-EDAFBE9081B0}">
      <dgm:prSet/>
      <dgm:spPr/>
      <dgm:t>
        <a:bodyPr/>
        <a:lstStyle/>
        <a:p>
          <a:endParaRPr lang="en-US"/>
        </a:p>
      </dgm:t>
    </dgm:pt>
    <dgm:pt modelId="{0A5CAA04-E4C2-4466-97AD-A0076ADDBC37}" type="sibTrans" cxnId="{DF044C2E-19EB-4E41-950B-EDAFBE9081B0}">
      <dgm:prSet/>
      <dgm:spPr/>
      <dgm:t>
        <a:bodyPr/>
        <a:lstStyle/>
        <a:p>
          <a:endParaRPr lang="en-US"/>
        </a:p>
      </dgm:t>
    </dgm:pt>
    <dgm:pt modelId="{00462F24-7A0E-4BBB-BA6A-C93B92398621}">
      <dgm:prSet/>
      <dgm:spPr/>
      <dgm:t>
        <a:bodyPr/>
        <a:lstStyle/>
        <a:p>
          <a:pPr rtl="1"/>
          <a:r>
            <a:rPr lang="fa-IR" dirty="0" smtClean="0"/>
            <a:t>وام رهنی</a:t>
          </a:r>
          <a:endParaRPr lang="en-US" dirty="0"/>
        </a:p>
      </dgm:t>
    </dgm:pt>
    <dgm:pt modelId="{0C43C459-D85D-461B-A169-39A2A941E187}" type="parTrans" cxnId="{561B85A2-E490-4EA6-A7DE-D63F658D781D}">
      <dgm:prSet/>
      <dgm:spPr/>
      <dgm:t>
        <a:bodyPr/>
        <a:lstStyle/>
        <a:p>
          <a:endParaRPr lang="en-US"/>
        </a:p>
      </dgm:t>
    </dgm:pt>
    <dgm:pt modelId="{A34C43F4-521E-43C2-9DB0-7A2341DABAE4}" type="sibTrans" cxnId="{561B85A2-E490-4EA6-A7DE-D63F658D781D}">
      <dgm:prSet/>
      <dgm:spPr/>
      <dgm:t>
        <a:bodyPr/>
        <a:lstStyle/>
        <a:p>
          <a:endParaRPr lang="en-US"/>
        </a:p>
      </dgm:t>
    </dgm:pt>
    <dgm:pt modelId="{DA8253C5-8501-4D17-B3AC-A396259AC2ED}">
      <dgm:prSet/>
      <dgm:spPr/>
      <dgm:t>
        <a:bodyPr/>
        <a:lstStyle/>
        <a:p>
          <a:pPr algn="ctr" rtl="1"/>
          <a:r>
            <a:rPr lang="fa-IR" dirty="0" smtClean="0">
              <a:cs typeface="B Titr" pitchFamily="2" charset="-78"/>
            </a:rPr>
            <a:t>بازار ثانویۀ رهن</a:t>
          </a:r>
          <a:endParaRPr lang="en-US" dirty="0">
            <a:cs typeface="B Titr" pitchFamily="2" charset="-78"/>
          </a:endParaRPr>
        </a:p>
      </dgm:t>
    </dgm:pt>
    <dgm:pt modelId="{161C24EC-7497-4A29-BA5F-6F2FCA0636E6}" type="parTrans" cxnId="{CF98BBEA-2CDC-4DA1-9A18-D288BFF9479D}">
      <dgm:prSet/>
      <dgm:spPr/>
      <dgm:t>
        <a:bodyPr/>
        <a:lstStyle/>
        <a:p>
          <a:endParaRPr lang="en-US"/>
        </a:p>
      </dgm:t>
    </dgm:pt>
    <dgm:pt modelId="{9C698EB8-16A5-4BA6-AB66-5497F7FC2740}" type="sibTrans" cxnId="{CF98BBEA-2CDC-4DA1-9A18-D288BFF9479D}">
      <dgm:prSet/>
      <dgm:spPr/>
      <dgm:t>
        <a:bodyPr/>
        <a:lstStyle/>
        <a:p>
          <a:endParaRPr lang="en-US"/>
        </a:p>
      </dgm:t>
    </dgm:pt>
    <dgm:pt modelId="{5C1DC04B-64BA-41C7-A30A-39B42E4421C0}">
      <dgm:prSet/>
      <dgm:spPr/>
      <dgm:t>
        <a:bodyPr/>
        <a:lstStyle/>
        <a:p>
          <a:pPr rtl="1"/>
          <a:r>
            <a:rPr lang="fa-IR" dirty="0" smtClean="0"/>
            <a:t>اوراق بهادار با پشتوانۀ رهن</a:t>
          </a:r>
          <a:endParaRPr lang="en-US" dirty="0"/>
        </a:p>
      </dgm:t>
    </dgm:pt>
    <dgm:pt modelId="{25707DD2-8B34-4082-B142-E3389D753994}" type="parTrans" cxnId="{406E12D0-D8B6-4DE6-9F23-441AD54FCEB8}">
      <dgm:prSet/>
      <dgm:spPr/>
      <dgm:t>
        <a:bodyPr/>
        <a:lstStyle/>
        <a:p>
          <a:endParaRPr lang="en-US"/>
        </a:p>
      </dgm:t>
    </dgm:pt>
    <dgm:pt modelId="{BCD072DE-899C-4946-B386-5B6158AAF2E2}" type="sibTrans" cxnId="{406E12D0-D8B6-4DE6-9F23-441AD54FCEB8}">
      <dgm:prSet/>
      <dgm:spPr/>
      <dgm:t>
        <a:bodyPr/>
        <a:lstStyle/>
        <a:p>
          <a:endParaRPr lang="en-US"/>
        </a:p>
      </dgm:t>
    </dgm:pt>
    <dgm:pt modelId="{3F8C8F5F-2417-4B7C-A829-95500BDA1A2A}" type="pres">
      <dgm:prSet presAssocID="{8D04A69E-D420-4816-8822-DD5FE29665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264642-8120-4A1F-9BBF-C8E19D2B8A6A}" type="pres">
      <dgm:prSet presAssocID="{CDD596A2-54DD-440B-92CF-2DBB7C2E4588}" presName="parentLin" presStyleCnt="0"/>
      <dgm:spPr/>
    </dgm:pt>
    <dgm:pt modelId="{094E79B5-9050-40AD-ACDD-336BCED86407}" type="pres">
      <dgm:prSet presAssocID="{CDD596A2-54DD-440B-92CF-2DBB7C2E4588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676897C-273C-4F98-9845-8987A83DDB63}" type="pres">
      <dgm:prSet presAssocID="{CDD596A2-54DD-440B-92CF-2DBB7C2E458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8EFC95-4688-4D1B-8EFF-625FF10729AB}" type="pres">
      <dgm:prSet presAssocID="{CDD596A2-54DD-440B-92CF-2DBB7C2E4588}" presName="negativeSpace" presStyleCnt="0"/>
      <dgm:spPr/>
    </dgm:pt>
    <dgm:pt modelId="{6389031A-4880-43D0-BF71-DB48AB27F87E}" type="pres">
      <dgm:prSet presAssocID="{CDD596A2-54DD-440B-92CF-2DBB7C2E4588}" presName="childText" presStyleLbl="conFgAcc1" presStyleIdx="0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556D25D4-B15F-41E2-8B03-A11F42AA8191}" type="pres">
      <dgm:prSet presAssocID="{0A5CAA04-E4C2-4466-97AD-A0076ADDBC37}" presName="spaceBetweenRectangles" presStyleCnt="0"/>
      <dgm:spPr/>
    </dgm:pt>
    <dgm:pt modelId="{CCCE5F58-9BB1-4227-A17C-D14179E030C0}" type="pres">
      <dgm:prSet presAssocID="{DA8253C5-8501-4D17-B3AC-A396259AC2ED}" presName="parentLin" presStyleCnt="0"/>
      <dgm:spPr/>
    </dgm:pt>
    <dgm:pt modelId="{53FE5954-C555-4956-8B26-EADFB4373DC8}" type="pres">
      <dgm:prSet presAssocID="{DA8253C5-8501-4D17-B3AC-A396259AC2ED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B22F8FC-3FDD-4C03-A9CF-F26740C6558C}" type="pres">
      <dgm:prSet presAssocID="{DA8253C5-8501-4D17-B3AC-A396259AC2E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948AC-2061-49CF-AE24-8BFE3D86600F}" type="pres">
      <dgm:prSet presAssocID="{DA8253C5-8501-4D17-B3AC-A396259AC2ED}" presName="negativeSpace" presStyleCnt="0"/>
      <dgm:spPr/>
    </dgm:pt>
    <dgm:pt modelId="{A640B782-A818-4466-A005-5EA73B50600B}" type="pres">
      <dgm:prSet presAssocID="{DA8253C5-8501-4D17-B3AC-A396259AC2ED}" presName="childText" presStyleLbl="conFgAcc1" presStyleIdx="1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561B85A2-E490-4EA6-A7DE-D63F658D781D}" srcId="{CDD596A2-54DD-440B-92CF-2DBB7C2E4588}" destId="{00462F24-7A0E-4BBB-BA6A-C93B92398621}" srcOrd="0" destOrd="0" parTransId="{0C43C459-D85D-461B-A169-39A2A941E187}" sibTransId="{A34C43F4-521E-43C2-9DB0-7A2341DABAE4}"/>
    <dgm:cxn modelId="{0AD4774D-4D67-426F-A1BC-5EB09900C146}" type="presOf" srcId="{CDD596A2-54DD-440B-92CF-2DBB7C2E4588}" destId="{094E79B5-9050-40AD-ACDD-336BCED86407}" srcOrd="0" destOrd="0" presId="urn:microsoft.com/office/officeart/2005/8/layout/list1"/>
    <dgm:cxn modelId="{F1AA87EC-6D63-4170-97D1-2BDEA508D5E2}" type="presOf" srcId="{8D04A69E-D420-4816-8822-DD5FE2966501}" destId="{3F8C8F5F-2417-4B7C-A829-95500BDA1A2A}" srcOrd="0" destOrd="0" presId="urn:microsoft.com/office/officeart/2005/8/layout/list1"/>
    <dgm:cxn modelId="{AB94A5AB-D30B-4AAE-A464-E221E42AE757}" type="presOf" srcId="{5C1DC04B-64BA-41C7-A30A-39B42E4421C0}" destId="{A640B782-A818-4466-A005-5EA73B50600B}" srcOrd="0" destOrd="0" presId="urn:microsoft.com/office/officeart/2005/8/layout/list1"/>
    <dgm:cxn modelId="{406E12D0-D8B6-4DE6-9F23-441AD54FCEB8}" srcId="{DA8253C5-8501-4D17-B3AC-A396259AC2ED}" destId="{5C1DC04B-64BA-41C7-A30A-39B42E4421C0}" srcOrd="0" destOrd="0" parTransId="{25707DD2-8B34-4082-B142-E3389D753994}" sibTransId="{BCD072DE-899C-4946-B386-5B6158AAF2E2}"/>
    <dgm:cxn modelId="{CF98BBEA-2CDC-4DA1-9A18-D288BFF9479D}" srcId="{8D04A69E-D420-4816-8822-DD5FE2966501}" destId="{DA8253C5-8501-4D17-B3AC-A396259AC2ED}" srcOrd="1" destOrd="0" parTransId="{161C24EC-7497-4A29-BA5F-6F2FCA0636E6}" sibTransId="{9C698EB8-16A5-4BA6-AB66-5497F7FC2740}"/>
    <dgm:cxn modelId="{1B87DE8A-0BA3-4E36-9DCE-D915F67D4C5B}" type="presOf" srcId="{DA8253C5-8501-4D17-B3AC-A396259AC2ED}" destId="{2B22F8FC-3FDD-4C03-A9CF-F26740C6558C}" srcOrd="1" destOrd="0" presId="urn:microsoft.com/office/officeart/2005/8/layout/list1"/>
    <dgm:cxn modelId="{CFB05CD0-AD35-47E5-B3F1-54F302DB78D4}" type="presOf" srcId="{00462F24-7A0E-4BBB-BA6A-C93B92398621}" destId="{6389031A-4880-43D0-BF71-DB48AB27F87E}" srcOrd="0" destOrd="0" presId="urn:microsoft.com/office/officeart/2005/8/layout/list1"/>
    <dgm:cxn modelId="{DF044C2E-19EB-4E41-950B-EDAFBE9081B0}" srcId="{8D04A69E-D420-4816-8822-DD5FE2966501}" destId="{CDD596A2-54DD-440B-92CF-2DBB7C2E4588}" srcOrd="0" destOrd="0" parTransId="{BFE9A4A4-0ABE-41B5-A462-60213D902B00}" sibTransId="{0A5CAA04-E4C2-4466-97AD-A0076ADDBC37}"/>
    <dgm:cxn modelId="{0B641661-CAD5-404C-8D6C-D64DB1E1CEAE}" type="presOf" srcId="{CDD596A2-54DD-440B-92CF-2DBB7C2E4588}" destId="{8676897C-273C-4F98-9845-8987A83DDB63}" srcOrd="1" destOrd="0" presId="urn:microsoft.com/office/officeart/2005/8/layout/list1"/>
    <dgm:cxn modelId="{B78E5E82-B55A-48F2-AE50-1BABB342B412}" type="presOf" srcId="{DA8253C5-8501-4D17-B3AC-A396259AC2ED}" destId="{53FE5954-C555-4956-8B26-EADFB4373DC8}" srcOrd="0" destOrd="0" presId="urn:microsoft.com/office/officeart/2005/8/layout/list1"/>
    <dgm:cxn modelId="{9B0B99BC-68EE-4619-A715-CD7AEB300984}" type="presParOf" srcId="{3F8C8F5F-2417-4B7C-A829-95500BDA1A2A}" destId="{9A264642-8120-4A1F-9BBF-C8E19D2B8A6A}" srcOrd="0" destOrd="0" presId="urn:microsoft.com/office/officeart/2005/8/layout/list1"/>
    <dgm:cxn modelId="{D4410E2A-EB06-4616-A23F-E5A71E8F6E55}" type="presParOf" srcId="{9A264642-8120-4A1F-9BBF-C8E19D2B8A6A}" destId="{094E79B5-9050-40AD-ACDD-336BCED86407}" srcOrd="0" destOrd="0" presId="urn:microsoft.com/office/officeart/2005/8/layout/list1"/>
    <dgm:cxn modelId="{74ADF913-226F-4B95-8A3D-80A5B1C59802}" type="presParOf" srcId="{9A264642-8120-4A1F-9BBF-C8E19D2B8A6A}" destId="{8676897C-273C-4F98-9845-8987A83DDB63}" srcOrd="1" destOrd="0" presId="urn:microsoft.com/office/officeart/2005/8/layout/list1"/>
    <dgm:cxn modelId="{DCA76CEC-105E-4315-89C8-4237A7E09EC0}" type="presParOf" srcId="{3F8C8F5F-2417-4B7C-A829-95500BDA1A2A}" destId="{F28EFC95-4688-4D1B-8EFF-625FF10729AB}" srcOrd="1" destOrd="0" presId="urn:microsoft.com/office/officeart/2005/8/layout/list1"/>
    <dgm:cxn modelId="{50127078-BD05-485D-A3D3-A07B47E321C0}" type="presParOf" srcId="{3F8C8F5F-2417-4B7C-A829-95500BDA1A2A}" destId="{6389031A-4880-43D0-BF71-DB48AB27F87E}" srcOrd="2" destOrd="0" presId="urn:microsoft.com/office/officeart/2005/8/layout/list1"/>
    <dgm:cxn modelId="{D0353115-385D-43F8-9063-E96505EBEFC4}" type="presParOf" srcId="{3F8C8F5F-2417-4B7C-A829-95500BDA1A2A}" destId="{556D25D4-B15F-41E2-8B03-A11F42AA8191}" srcOrd="3" destOrd="0" presId="urn:microsoft.com/office/officeart/2005/8/layout/list1"/>
    <dgm:cxn modelId="{34AFDF99-84E4-4939-9817-2CED431B014C}" type="presParOf" srcId="{3F8C8F5F-2417-4B7C-A829-95500BDA1A2A}" destId="{CCCE5F58-9BB1-4227-A17C-D14179E030C0}" srcOrd="4" destOrd="0" presId="urn:microsoft.com/office/officeart/2005/8/layout/list1"/>
    <dgm:cxn modelId="{0CA6A70A-9011-40EF-A1A5-93B9821966E6}" type="presParOf" srcId="{CCCE5F58-9BB1-4227-A17C-D14179E030C0}" destId="{53FE5954-C555-4956-8B26-EADFB4373DC8}" srcOrd="0" destOrd="0" presId="urn:microsoft.com/office/officeart/2005/8/layout/list1"/>
    <dgm:cxn modelId="{55074A3C-04F0-4C46-875B-0D171EFD951E}" type="presParOf" srcId="{CCCE5F58-9BB1-4227-A17C-D14179E030C0}" destId="{2B22F8FC-3FDD-4C03-A9CF-F26740C6558C}" srcOrd="1" destOrd="0" presId="urn:microsoft.com/office/officeart/2005/8/layout/list1"/>
    <dgm:cxn modelId="{C8AB19A6-734A-4542-B638-13EE665AE2E9}" type="presParOf" srcId="{3F8C8F5F-2417-4B7C-A829-95500BDA1A2A}" destId="{449948AC-2061-49CF-AE24-8BFE3D86600F}" srcOrd="5" destOrd="0" presId="urn:microsoft.com/office/officeart/2005/8/layout/list1"/>
    <dgm:cxn modelId="{0D956068-4212-4611-ACB2-4AD9A4237576}" type="presParOf" srcId="{3F8C8F5F-2417-4B7C-A829-95500BDA1A2A}" destId="{A640B782-A818-4466-A005-5EA73B50600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36F6FF4-FBCD-4224-8641-554C35D2977B}" type="doc">
      <dgm:prSet loTypeId="urn:microsoft.com/office/officeart/2005/8/layout/hierarchy3" loCatId="list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F509D24-3B3F-4A23-B107-ABF998ACF148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وام رهنی بهره ثابت</a:t>
          </a:r>
          <a:endParaRPr lang="en-US" dirty="0">
            <a:cs typeface="B Zar" pitchFamily="2" charset="-78"/>
          </a:endParaRPr>
        </a:p>
      </dgm:t>
    </dgm:pt>
    <dgm:pt modelId="{AE05BFFE-B212-4613-9A4E-887E8DF9B6E5}" type="parTrans" cxnId="{C1112F34-B12A-46E4-A6B2-2593040D64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078CA8D8-4C1C-45CA-A2D6-889F2D339150}" type="sibTrans" cxnId="{C1112F34-B12A-46E4-A6B2-2593040D646D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8147CFFB-1673-4A9F-87AF-F837DA67ACA0}">
      <dgm:prSet custT="1"/>
      <dgm:spPr/>
      <dgm:t>
        <a:bodyPr/>
        <a:lstStyle/>
        <a:p>
          <a:pPr rtl="0"/>
          <a:r>
            <a:rPr lang="en-US" sz="3200" dirty="0" smtClean="0">
              <a:cs typeface="B Zar" pitchFamily="2" charset="-78"/>
            </a:rPr>
            <a:t>Fixed Rate Mortgage</a:t>
          </a:r>
          <a:endParaRPr lang="en-US" sz="3200" dirty="0">
            <a:cs typeface="B Zar" pitchFamily="2" charset="-78"/>
          </a:endParaRPr>
        </a:p>
      </dgm:t>
    </dgm:pt>
    <dgm:pt modelId="{8E08331A-AA1D-4A0D-A2DF-D23691F38E38}" type="parTrans" cxnId="{FD68027D-5286-450B-A424-5E26D315A9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26DFC36-43E0-4F31-B390-1852F367129D}" type="sibTrans" cxnId="{FD68027D-5286-450B-A424-5E26D315A9F8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25CD8D3A-434C-44A4-8129-C23FD5A8CFE6}">
      <dgm:prSet/>
      <dgm:spPr/>
      <dgm:t>
        <a:bodyPr/>
        <a:lstStyle/>
        <a:p>
          <a:pPr algn="ctr" rtl="1"/>
          <a:r>
            <a:rPr lang="fa-IR" dirty="0" smtClean="0">
              <a:cs typeface="B Zar" pitchFamily="2" charset="-78"/>
            </a:rPr>
            <a:t>وام رهنی بهره متغیر</a:t>
          </a:r>
          <a:endParaRPr lang="en-US" dirty="0">
            <a:cs typeface="B Zar" pitchFamily="2" charset="-78"/>
          </a:endParaRPr>
        </a:p>
      </dgm:t>
    </dgm:pt>
    <dgm:pt modelId="{79BD7223-8077-4E1B-8A10-BB1FF16CB8D1}" type="parTrans" cxnId="{E97BABC3-29D8-4489-BA7B-995A1D8E256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E73B91C-169A-4074-B587-65BE301B0E2E}" type="sibTrans" cxnId="{E97BABC3-29D8-4489-BA7B-995A1D8E2563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96C05A14-70B7-4D28-ADF6-A4F53FED2DBE}">
      <dgm:prSet custT="1"/>
      <dgm:spPr/>
      <dgm:t>
        <a:bodyPr/>
        <a:lstStyle/>
        <a:p>
          <a:pPr rtl="0"/>
          <a:r>
            <a:rPr lang="en-US" sz="3200" dirty="0" smtClean="0">
              <a:cs typeface="B Zar" pitchFamily="2" charset="-78"/>
            </a:rPr>
            <a:t>Adjustable Rate Mortgage</a:t>
          </a:r>
          <a:endParaRPr lang="fa-IR" sz="3200" dirty="0">
            <a:cs typeface="B Zar" pitchFamily="2" charset="-78"/>
          </a:endParaRPr>
        </a:p>
      </dgm:t>
    </dgm:pt>
    <dgm:pt modelId="{14FB10A5-15F2-4D01-ADCF-AFBA15CF5EE2}" type="parTrans" cxnId="{EAE59D05-558D-4026-963A-251F257F3C4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7383CF6D-E8B0-495E-BC63-A0A3B5D57573}" type="sibTrans" cxnId="{EAE59D05-558D-4026-963A-251F257F3C4F}">
      <dgm:prSet/>
      <dgm:spPr/>
      <dgm:t>
        <a:bodyPr/>
        <a:lstStyle/>
        <a:p>
          <a:endParaRPr lang="en-US">
            <a:cs typeface="B Zar" pitchFamily="2" charset="-78"/>
          </a:endParaRPr>
        </a:p>
      </dgm:t>
    </dgm:pt>
    <dgm:pt modelId="{B57120A6-1A83-4256-9855-4AA2E9D804D5}" type="pres">
      <dgm:prSet presAssocID="{436F6FF4-FBCD-4224-8641-554C35D2977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006F9E-A73D-4149-A6E1-67C1AA9E109A}" type="pres">
      <dgm:prSet presAssocID="{EF509D24-3B3F-4A23-B107-ABF998ACF148}" presName="root" presStyleCnt="0"/>
      <dgm:spPr/>
    </dgm:pt>
    <dgm:pt modelId="{67DBEF81-111C-4449-8249-951ABA2B7F50}" type="pres">
      <dgm:prSet presAssocID="{EF509D24-3B3F-4A23-B107-ABF998ACF148}" presName="rootComposite" presStyleCnt="0"/>
      <dgm:spPr/>
    </dgm:pt>
    <dgm:pt modelId="{22BB79FC-C83C-4DD4-946E-CD21FFFABFF6}" type="pres">
      <dgm:prSet presAssocID="{EF509D24-3B3F-4A23-B107-ABF998ACF148}" presName="rootText" presStyleLbl="node1" presStyleIdx="0" presStyleCnt="2"/>
      <dgm:spPr/>
      <dgm:t>
        <a:bodyPr/>
        <a:lstStyle/>
        <a:p>
          <a:endParaRPr lang="en-US"/>
        </a:p>
      </dgm:t>
    </dgm:pt>
    <dgm:pt modelId="{C0D5CB17-DB75-4ED6-A1C3-EC2237CBBD33}" type="pres">
      <dgm:prSet presAssocID="{EF509D24-3B3F-4A23-B107-ABF998ACF148}" presName="rootConnector" presStyleLbl="node1" presStyleIdx="0" presStyleCnt="2"/>
      <dgm:spPr/>
      <dgm:t>
        <a:bodyPr/>
        <a:lstStyle/>
        <a:p>
          <a:endParaRPr lang="en-US"/>
        </a:p>
      </dgm:t>
    </dgm:pt>
    <dgm:pt modelId="{9E9A45A2-1EA2-4AA7-9FBE-9725CDC3EC71}" type="pres">
      <dgm:prSet presAssocID="{EF509D24-3B3F-4A23-B107-ABF998ACF148}" presName="childShape" presStyleCnt="0"/>
      <dgm:spPr/>
    </dgm:pt>
    <dgm:pt modelId="{B7B69040-A1F4-4E6A-9F02-BE9A49416C06}" type="pres">
      <dgm:prSet presAssocID="{8E08331A-AA1D-4A0D-A2DF-D23691F38E38}" presName="Name13" presStyleLbl="parChTrans1D2" presStyleIdx="0" presStyleCnt="2"/>
      <dgm:spPr/>
      <dgm:t>
        <a:bodyPr/>
        <a:lstStyle/>
        <a:p>
          <a:endParaRPr lang="en-US"/>
        </a:p>
      </dgm:t>
    </dgm:pt>
    <dgm:pt modelId="{A08D05A1-23B7-4E35-A979-8BDA52132548}" type="pres">
      <dgm:prSet presAssocID="{8147CFFB-1673-4A9F-87AF-F837DA67ACA0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9CF63B-2A03-4B30-AD99-77286A263FA4}" type="pres">
      <dgm:prSet presAssocID="{25CD8D3A-434C-44A4-8129-C23FD5A8CFE6}" presName="root" presStyleCnt="0"/>
      <dgm:spPr/>
    </dgm:pt>
    <dgm:pt modelId="{4214B262-45DA-4D3D-9CA9-07C6E3AB2680}" type="pres">
      <dgm:prSet presAssocID="{25CD8D3A-434C-44A4-8129-C23FD5A8CFE6}" presName="rootComposite" presStyleCnt="0"/>
      <dgm:spPr/>
    </dgm:pt>
    <dgm:pt modelId="{5F78DCA0-33A6-42B5-BDD0-12303E35B333}" type="pres">
      <dgm:prSet presAssocID="{25CD8D3A-434C-44A4-8129-C23FD5A8CFE6}" presName="rootText" presStyleLbl="node1" presStyleIdx="1" presStyleCnt="2"/>
      <dgm:spPr/>
      <dgm:t>
        <a:bodyPr/>
        <a:lstStyle/>
        <a:p>
          <a:endParaRPr lang="en-US"/>
        </a:p>
      </dgm:t>
    </dgm:pt>
    <dgm:pt modelId="{9BE0F0D4-72DF-48B8-B86B-C77B32FFEE14}" type="pres">
      <dgm:prSet presAssocID="{25CD8D3A-434C-44A4-8129-C23FD5A8CFE6}" presName="rootConnector" presStyleLbl="node1" presStyleIdx="1" presStyleCnt="2"/>
      <dgm:spPr/>
      <dgm:t>
        <a:bodyPr/>
        <a:lstStyle/>
        <a:p>
          <a:endParaRPr lang="en-US"/>
        </a:p>
      </dgm:t>
    </dgm:pt>
    <dgm:pt modelId="{892D9BB6-3B2F-4644-AA6F-E9C736406FA3}" type="pres">
      <dgm:prSet presAssocID="{25CD8D3A-434C-44A4-8129-C23FD5A8CFE6}" presName="childShape" presStyleCnt="0"/>
      <dgm:spPr/>
    </dgm:pt>
    <dgm:pt modelId="{1F440BC8-168C-40F3-AC89-4F0861F136F5}" type="pres">
      <dgm:prSet presAssocID="{14FB10A5-15F2-4D01-ADCF-AFBA15CF5EE2}" presName="Name13" presStyleLbl="parChTrans1D2" presStyleIdx="1" presStyleCnt="2"/>
      <dgm:spPr/>
      <dgm:t>
        <a:bodyPr/>
        <a:lstStyle/>
        <a:p>
          <a:endParaRPr lang="en-US"/>
        </a:p>
      </dgm:t>
    </dgm:pt>
    <dgm:pt modelId="{AE1198DD-EBE3-4004-892E-BCAC2F2C8E4D}" type="pres">
      <dgm:prSet presAssocID="{96C05A14-70B7-4D28-ADF6-A4F53FED2DBE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4F02C7-9BD3-405D-B025-CB8F52F89C69}" type="presOf" srcId="{8147CFFB-1673-4A9F-87AF-F837DA67ACA0}" destId="{A08D05A1-23B7-4E35-A979-8BDA52132548}" srcOrd="0" destOrd="0" presId="urn:microsoft.com/office/officeart/2005/8/layout/hierarchy3"/>
    <dgm:cxn modelId="{9B4FFB13-DF70-4798-9AB5-CA634C99C5E1}" type="presOf" srcId="{25CD8D3A-434C-44A4-8129-C23FD5A8CFE6}" destId="{5F78DCA0-33A6-42B5-BDD0-12303E35B333}" srcOrd="0" destOrd="0" presId="urn:microsoft.com/office/officeart/2005/8/layout/hierarchy3"/>
    <dgm:cxn modelId="{439F2779-C93F-427D-8A46-5EBF3644D071}" type="presOf" srcId="{EF509D24-3B3F-4A23-B107-ABF998ACF148}" destId="{C0D5CB17-DB75-4ED6-A1C3-EC2237CBBD33}" srcOrd="1" destOrd="0" presId="urn:microsoft.com/office/officeart/2005/8/layout/hierarchy3"/>
    <dgm:cxn modelId="{FDB46BF4-EAF6-4B75-BFFB-7E24643C0B98}" type="presOf" srcId="{96C05A14-70B7-4D28-ADF6-A4F53FED2DBE}" destId="{AE1198DD-EBE3-4004-892E-BCAC2F2C8E4D}" srcOrd="0" destOrd="0" presId="urn:microsoft.com/office/officeart/2005/8/layout/hierarchy3"/>
    <dgm:cxn modelId="{FD68027D-5286-450B-A424-5E26D315A9F8}" srcId="{EF509D24-3B3F-4A23-B107-ABF998ACF148}" destId="{8147CFFB-1673-4A9F-87AF-F837DA67ACA0}" srcOrd="0" destOrd="0" parTransId="{8E08331A-AA1D-4A0D-A2DF-D23691F38E38}" sibTransId="{B26DFC36-43E0-4F31-B390-1852F367129D}"/>
    <dgm:cxn modelId="{E1E787B4-F732-43A1-BD25-A21DF25E423C}" type="presOf" srcId="{14FB10A5-15F2-4D01-ADCF-AFBA15CF5EE2}" destId="{1F440BC8-168C-40F3-AC89-4F0861F136F5}" srcOrd="0" destOrd="0" presId="urn:microsoft.com/office/officeart/2005/8/layout/hierarchy3"/>
    <dgm:cxn modelId="{BBD7FA80-CA7E-47E0-BD3F-88078121EFBA}" type="presOf" srcId="{25CD8D3A-434C-44A4-8129-C23FD5A8CFE6}" destId="{9BE0F0D4-72DF-48B8-B86B-C77B32FFEE14}" srcOrd="1" destOrd="0" presId="urn:microsoft.com/office/officeart/2005/8/layout/hierarchy3"/>
    <dgm:cxn modelId="{EAE59D05-558D-4026-963A-251F257F3C4F}" srcId="{25CD8D3A-434C-44A4-8129-C23FD5A8CFE6}" destId="{96C05A14-70B7-4D28-ADF6-A4F53FED2DBE}" srcOrd="0" destOrd="0" parTransId="{14FB10A5-15F2-4D01-ADCF-AFBA15CF5EE2}" sibTransId="{7383CF6D-E8B0-495E-BC63-A0A3B5D57573}"/>
    <dgm:cxn modelId="{9658081D-C446-4776-A7D1-A57E22564324}" type="presOf" srcId="{436F6FF4-FBCD-4224-8641-554C35D2977B}" destId="{B57120A6-1A83-4256-9855-4AA2E9D804D5}" srcOrd="0" destOrd="0" presId="urn:microsoft.com/office/officeart/2005/8/layout/hierarchy3"/>
    <dgm:cxn modelId="{E97BABC3-29D8-4489-BA7B-995A1D8E2563}" srcId="{436F6FF4-FBCD-4224-8641-554C35D2977B}" destId="{25CD8D3A-434C-44A4-8129-C23FD5A8CFE6}" srcOrd="1" destOrd="0" parTransId="{79BD7223-8077-4E1B-8A10-BB1FF16CB8D1}" sibTransId="{BE73B91C-169A-4074-B587-65BE301B0E2E}"/>
    <dgm:cxn modelId="{C1112F34-B12A-46E4-A6B2-2593040D646D}" srcId="{436F6FF4-FBCD-4224-8641-554C35D2977B}" destId="{EF509D24-3B3F-4A23-B107-ABF998ACF148}" srcOrd="0" destOrd="0" parTransId="{AE05BFFE-B212-4613-9A4E-887E8DF9B6E5}" sibTransId="{078CA8D8-4C1C-45CA-A2D6-889F2D339150}"/>
    <dgm:cxn modelId="{7B9439EC-1BB7-4C10-803A-B3274EA1E801}" type="presOf" srcId="{8E08331A-AA1D-4A0D-A2DF-D23691F38E38}" destId="{B7B69040-A1F4-4E6A-9F02-BE9A49416C06}" srcOrd="0" destOrd="0" presId="urn:microsoft.com/office/officeart/2005/8/layout/hierarchy3"/>
    <dgm:cxn modelId="{A92F84AD-9054-496E-A9EF-8E973F981095}" type="presOf" srcId="{EF509D24-3B3F-4A23-B107-ABF998ACF148}" destId="{22BB79FC-C83C-4DD4-946E-CD21FFFABFF6}" srcOrd="0" destOrd="0" presId="urn:microsoft.com/office/officeart/2005/8/layout/hierarchy3"/>
    <dgm:cxn modelId="{1BBEA009-ED25-4260-A20E-5BC0DA77F02A}" type="presParOf" srcId="{B57120A6-1A83-4256-9855-4AA2E9D804D5}" destId="{ED006F9E-A73D-4149-A6E1-67C1AA9E109A}" srcOrd="0" destOrd="0" presId="urn:microsoft.com/office/officeart/2005/8/layout/hierarchy3"/>
    <dgm:cxn modelId="{AC2652AE-88D4-4EF8-9284-4AA80C48D7EE}" type="presParOf" srcId="{ED006F9E-A73D-4149-A6E1-67C1AA9E109A}" destId="{67DBEF81-111C-4449-8249-951ABA2B7F50}" srcOrd="0" destOrd="0" presId="urn:microsoft.com/office/officeart/2005/8/layout/hierarchy3"/>
    <dgm:cxn modelId="{AA297342-B57D-4557-89C1-18124FDB4838}" type="presParOf" srcId="{67DBEF81-111C-4449-8249-951ABA2B7F50}" destId="{22BB79FC-C83C-4DD4-946E-CD21FFFABFF6}" srcOrd="0" destOrd="0" presId="urn:microsoft.com/office/officeart/2005/8/layout/hierarchy3"/>
    <dgm:cxn modelId="{FBBB99CE-F3EA-4360-8E1F-ECCDFE1F6E74}" type="presParOf" srcId="{67DBEF81-111C-4449-8249-951ABA2B7F50}" destId="{C0D5CB17-DB75-4ED6-A1C3-EC2237CBBD33}" srcOrd="1" destOrd="0" presId="urn:microsoft.com/office/officeart/2005/8/layout/hierarchy3"/>
    <dgm:cxn modelId="{3A5CC84E-693F-4EC6-9DB1-3D1A8FB5B4FE}" type="presParOf" srcId="{ED006F9E-A73D-4149-A6E1-67C1AA9E109A}" destId="{9E9A45A2-1EA2-4AA7-9FBE-9725CDC3EC71}" srcOrd="1" destOrd="0" presId="urn:microsoft.com/office/officeart/2005/8/layout/hierarchy3"/>
    <dgm:cxn modelId="{9D5F396B-0822-480A-95DD-976628104572}" type="presParOf" srcId="{9E9A45A2-1EA2-4AA7-9FBE-9725CDC3EC71}" destId="{B7B69040-A1F4-4E6A-9F02-BE9A49416C06}" srcOrd="0" destOrd="0" presId="urn:microsoft.com/office/officeart/2005/8/layout/hierarchy3"/>
    <dgm:cxn modelId="{2DB96C69-16CE-4199-8035-45059ADFC469}" type="presParOf" srcId="{9E9A45A2-1EA2-4AA7-9FBE-9725CDC3EC71}" destId="{A08D05A1-23B7-4E35-A979-8BDA52132548}" srcOrd="1" destOrd="0" presId="urn:microsoft.com/office/officeart/2005/8/layout/hierarchy3"/>
    <dgm:cxn modelId="{94AFDBDA-F2E6-490E-A1A6-C801E83325E5}" type="presParOf" srcId="{B57120A6-1A83-4256-9855-4AA2E9D804D5}" destId="{9E9CF63B-2A03-4B30-AD99-77286A263FA4}" srcOrd="1" destOrd="0" presId="urn:microsoft.com/office/officeart/2005/8/layout/hierarchy3"/>
    <dgm:cxn modelId="{0840BE55-9F2E-4A90-B1CD-C3569B003D33}" type="presParOf" srcId="{9E9CF63B-2A03-4B30-AD99-77286A263FA4}" destId="{4214B262-45DA-4D3D-9CA9-07C6E3AB2680}" srcOrd="0" destOrd="0" presId="urn:microsoft.com/office/officeart/2005/8/layout/hierarchy3"/>
    <dgm:cxn modelId="{9A4F57B8-0DC4-44CB-AF3E-918F4A8A83ED}" type="presParOf" srcId="{4214B262-45DA-4D3D-9CA9-07C6E3AB2680}" destId="{5F78DCA0-33A6-42B5-BDD0-12303E35B333}" srcOrd="0" destOrd="0" presId="urn:microsoft.com/office/officeart/2005/8/layout/hierarchy3"/>
    <dgm:cxn modelId="{CE517F9B-3CD7-42E7-A7C7-16BB5C4E98AD}" type="presParOf" srcId="{4214B262-45DA-4D3D-9CA9-07C6E3AB2680}" destId="{9BE0F0D4-72DF-48B8-B86B-C77B32FFEE14}" srcOrd="1" destOrd="0" presId="urn:microsoft.com/office/officeart/2005/8/layout/hierarchy3"/>
    <dgm:cxn modelId="{1DC1620E-EA46-4DC0-8150-927ABA0B61AF}" type="presParOf" srcId="{9E9CF63B-2A03-4B30-AD99-77286A263FA4}" destId="{892D9BB6-3B2F-4644-AA6F-E9C736406FA3}" srcOrd="1" destOrd="0" presId="urn:microsoft.com/office/officeart/2005/8/layout/hierarchy3"/>
    <dgm:cxn modelId="{5675713C-AB3E-48D7-8998-472B7F48AC10}" type="presParOf" srcId="{892D9BB6-3B2F-4644-AA6F-E9C736406FA3}" destId="{1F440BC8-168C-40F3-AC89-4F0861F136F5}" srcOrd="0" destOrd="0" presId="urn:microsoft.com/office/officeart/2005/8/layout/hierarchy3"/>
    <dgm:cxn modelId="{F13DA4AA-32A1-4F51-9BC8-82E84A3EA0FF}" type="presParOf" srcId="{892D9BB6-3B2F-4644-AA6F-E9C736406FA3}" destId="{AE1198DD-EBE3-4004-892E-BCAC2F2C8E4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C08F1FD-BB04-4040-A534-5588E14D81FF}" type="doc">
      <dgm:prSet loTypeId="urn:microsoft.com/office/officeart/2005/8/layout/process4" loCatId="process" qsTypeId="urn:microsoft.com/office/officeart/2005/8/quickstyle/3d5" qsCatId="3D" csTypeId="urn:microsoft.com/office/officeart/2005/8/colors/colorful1#4" csCatId="colorful" phldr="1"/>
      <dgm:spPr/>
      <dgm:t>
        <a:bodyPr/>
        <a:lstStyle/>
        <a:p>
          <a:endParaRPr lang="en-US"/>
        </a:p>
      </dgm:t>
    </dgm:pt>
    <dgm:pt modelId="{4260751F-CD2D-42F0-B244-E00DDB5A88CD}">
      <dgm:prSet/>
      <dgm:spPr/>
      <dgm:t>
        <a:bodyPr/>
        <a:lstStyle/>
        <a:p>
          <a:pPr rtl="1"/>
          <a:r>
            <a:rPr lang="fa-IR" dirty="0" smtClean="0"/>
            <a:t>برگ انتقالی قرضه با پشتوانۀ رهن</a:t>
          </a:r>
          <a:endParaRPr lang="en-US" dirty="0"/>
        </a:p>
      </dgm:t>
    </dgm:pt>
    <dgm:pt modelId="{49FC1892-0A5E-46C0-BB2B-AF9D1CFAEE45}" type="parTrans" cxnId="{974775D2-68E4-402D-8709-A18AAC70EF19}">
      <dgm:prSet/>
      <dgm:spPr/>
      <dgm:t>
        <a:bodyPr/>
        <a:lstStyle/>
        <a:p>
          <a:endParaRPr lang="en-US"/>
        </a:p>
      </dgm:t>
    </dgm:pt>
    <dgm:pt modelId="{BBDE2901-195B-48FF-B012-238316C16E26}" type="sibTrans" cxnId="{974775D2-68E4-402D-8709-A18AAC70EF19}">
      <dgm:prSet/>
      <dgm:spPr/>
      <dgm:t>
        <a:bodyPr/>
        <a:lstStyle/>
        <a:p>
          <a:endParaRPr lang="en-US"/>
        </a:p>
      </dgm:t>
    </dgm:pt>
    <dgm:pt modelId="{FC0002C1-83F7-49CC-AEE0-24DAED8DB511}">
      <dgm:prSet/>
      <dgm:spPr/>
      <dgm:t>
        <a:bodyPr/>
        <a:lstStyle/>
        <a:p>
          <a:pPr rtl="0"/>
          <a:r>
            <a:rPr lang="en-US" dirty="0" smtClean="0"/>
            <a:t>Mortgage Pass-through </a:t>
          </a:r>
          <a:endParaRPr lang="en-US" dirty="0"/>
        </a:p>
      </dgm:t>
    </dgm:pt>
    <dgm:pt modelId="{F47A4884-5194-4397-B32D-A2710E8B1AE8}" type="parTrans" cxnId="{92BA9FF2-A5AC-470D-ABAE-F080AA70C6B9}">
      <dgm:prSet/>
      <dgm:spPr/>
      <dgm:t>
        <a:bodyPr/>
        <a:lstStyle/>
        <a:p>
          <a:endParaRPr lang="en-US"/>
        </a:p>
      </dgm:t>
    </dgm:pt>
    <dgm:pt modelId="{7F09546D-1536-424C-AD05-6E39A0B9C88B}" type="sibTrans" cxnId="{92BA9FF2-A5AC-470D-ABAE-F080AA70C6B9}">
      <dgm:prSet/>
      <dgm:spPr/>
      <dgm:t>
        <a:bodyPr/>
        <a:lstStyle/>
        <a:p>
          <a:endParaRPr lang="en-US"/>
        </a:p>
      </dgm:t>
    </dgm:pt>
    <dgm:pt modelId="{0997D3B3-18E6-4CF9-A0D6-58BB06DCF0CB}">
      <dgm:prSet/>
      <dgm:spPr/>
      <dgm:t>
        <a:bodyPr/>
        <a:lstStyle/>
        <a:p>
          <a:pPr rtl="1"/>
          <a:r>
            <a:rPr lang="fa-IR" b="1" dirty="0" smtClean="0"/>
            <a:t>تعهدات رهنی وثيقه‌دار </a:t>
          </a:r>
          <a:endParaRPr lang="en-US" b="1" dirty="0"/>
        </a:p>
      </dgm:t>
    </dgm:pt>
    <dgm:pt modelId="{4C9454AA-13F6-4E90-99B3-265E60958C0D}" type="parTrans" cxnId="{DF117C2B-3247-49CF-9999-C81D8F516F47}">
      <dgm:prSet/>
      <dgm:spPr/>
      <dgm:t>
        <a:bodyPr/>
        <a:lstStyle/>
        <a:p>
          <a:endParaRPr lang="en-US"/>
        </a:p>
      </dgm:t>
    </dgm:pt>
    <dgm:pt modelId="{412157F9-72EF-4D69-9D06-E4EF061B4EB0}" type="sibTrans" cxnId="{DF117C2B-3247-49CF-9999-C81D8F516F47}">
      <dgm:prSet/>
      <dgm:spPr/>
      <dgm:t>
        <a:bodyPr/>
        <a:lstStyle/>
        <a:p>
          <a:endParaRPr lang="en-US"/>
        </a:p>
      </dgm:t>
    </dgm:pt>
    <dgm:pt modelId="{38ADA903-6E59-49C5-A624-E9E0C9834576}">
      <dgm:prSet/>
      <dgm:spPr/>
      <dgm:t>
        <a:bodyPr/>
        <a:lstStyle/>
        <a:p>
          <a:pPr rtl="0"/>
          <a:r>
            <a:rPr lang="en-US" b="1" dirty="0" smtClean="0"/>
            <a:t>Collateralized Mortgage Obligations</a:t>
          </a:r>
          <a:endParaRPr lang="en-US" dirty="0"/>
        </a:p>
      </dgm:t>
    </dgm:pt>
    <dgm:pt modelId="{F74C848F-09BF-462C-93A5-AF949E98A22A}" type="parTrans" cxnId="{767649CE-67A0-4F1D-83A0-03AEC7B55CCA}">
      <dgm:prSet/>
      <dgm:spPr/>
      <dgm:t>
        <a:bodyPr/>
        <a:lstStyle/>
        <a:p>
          <a:endParaRPr lang="en-US"/>
        </a:p>
      </dgm:t>
    </dgm:pt>
    <dgm:pt modelId="{F819CE82-DF22-4C3D-A522-DD4C5D84DA58}" type="sibTrans" cxnId="{767649CE-67A0-4F1D-83A0-03AEC7B55CCA}">
      <dgm:prSet/>
      <dgm:spPr/>
      <dgm:t>
        <a:bodyPr/>
        <a:lstStyle/>
        <a:p>
          <a:endParaRPr lang="en-US"/>
        </a:p>
      </dgm:t>
    </dgm:pt>
    <dgm:pt modelId="{9298809D-EB3D-4F60-9597-5A2B993496E7}" type="pres">
      <dgm:prSet presAssocID="{0C08F1FD-BB04-4040-A534-5588E14D81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99372-E95D-4425-993E-BC11D8A70B46}" type="pres">
      <dgm:prSet presAssocID="{0997D3B3-18E6-4CF9-A0D6-58BB06DCF0CB}" presName="boxAndChildren" presStyleCnt="0"/>
      <dgm:spPr/>
    </dgm:pt>
    <dgm:pt modelId="{4ACFC8FF-E108-4CB6-82C9-55269ECDBBB3}" type="pres">
      <dgm:prSet presAssocID="{0997D3B3-18E6-4CF9-A0D6-58BB06DCF0CB}" presName="parentTextBox" presStyleLbl="node1" presStyleIdx="0" presStyleCnt="2"/>
      <dgm:spPr/>
      <dgm:t>
        <a:bodyPr/>
        <a:lstStyle/>
        <a:p>
          <a:endParaRPr lang="en-US"/>
        </a:p>
      </dgm:t>
    </dgm:pt>
    <dgm:pt modelId="{3F8330E9-F71C-4DFE-91B7-E5D5BE7AD6E1}" type="pres">
      <dgm:prSet presAssocID="{0997D3B3-18E6-4CF9-A0D6-58BB06DCF0CB}" presName="entireBox" presStyleLbl="node1" presStyleIdx="0" presStyleCnt="2"/>
      <dgm:spPr/>
      <dgm:t>
        <a:bodyPr/>
        <a:lstStyle/>
        <a:p>
          <a:endParaRPr lang="en-US"/>
        </a:p>
      </dgm:t>
    </dgm:pt>
    <dgm:pt modelId="{AE339757-5E86-410A-9B37-1ED410E6CA7D}" type="pres">
      <dgm:prSet presAssocID="{0997D3B3-18E6-4CF9-A0D6-58BB06DCF0CB}" presName="descendantBox" presStyleCnt="0"/>
      <dgm:spPr/>
    </dgm:pt>
    <dgm:pt modelId="{A3A369CB-0F57-40B7-B9F7-2670F0CF03AD}" type="pres">
      <dgm:prSet presAssocID="{38ADA903-6E59-49C5-A624-E9E0C9834576}" presName="childTextBox" presStyleLbl="fgAccFollowNode1" presStyleIdx="0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  <dgm:pt modelId="{12A3A80A-C1BC-4F5C-82A5-7A2CA2E013A8}" type="pres">
      <dgm:prSet presAssocID="{BBDE2901-195B-48FF-B012-238316C16E26}" presName="sp" presStyleCnt="0"/>
      <dgm:spPr/>
    </dgm:pt>
    <dgm:pt modelId="{881C38A3-1781-421A-9B2A-B97788CD7A60}" type="pres">
      <dgm:prSet presAssocID="{4260751F-CD2D-42F0-B244-E00DDB5A88CD}" presName="arrowAndChildren" presStyleCnt="0"/>
      <dgm:spPr/>
    </dgm:pt>
    <dgm:pt modelId="{66878B32-4421-4A34-9CDF-6F987E00AB61}" type="pres">
      <dgm:prSet presAssocID="{4260751F-CD2D-42F0-B244-E00DDB5A88CD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8EF83381-84CA-4DE4-9FBF-62D77F3FA2F6}" type="pres">
      <dgm:prSet presAssocID="{4260751F-CD2D-42F0-B244-E00DDB5A88CD}" presName="arrow" presStyleLbl="node1" presStyleIdx="1" presStyleCnt="2"/>
      <dgm:spPr/>
      <dgm:t>
        <a:bodyPr/>
        <a:lstStyle/>
        <a:p>
          <a:endParaRPr lang="en-US"/>
        </a:p>
      </dgm:t>
    </dgm:pt>
    <dgm:pt modelId="{8019A370-850A-4C55-ADFF-A67DAA8DA583}" type="pres">
      <dgm:prSet presAssocID="{4260751F-CD2D-42F0-B244-E00DDB5A88CD}" presName="descendantArrow" presStyleCnt="0"/>
      <dgm:spPr/>
    </dgm:pt>
    <dgm:pt modelId="{51D6E926-43E8-420B-A18E-E62852EB8481}" type="pres">
      <dgm:prSet presAssocID="{FC0002C1-83F7-49CC-AEE0-24DAED8DB511}" presName="childTextArrow" presStyleLbl="fgAccFollowNode1" presStyleIdx="1" presStyleCnt="2">
        <dgm:presLayoutVars>
          <dgm:bulletEnabled val="1"/>
        </dgm:presLayoutVars>
      </dgm:prSet>
      <dgm:spPr>
        <a:prstGeom prst="doubleWave">
          <a:avLst/>
        </a:prstGeom>
      </dgm:spPr>
      <dgm:t>
        <a:bodyPr/>
        <a:lstStyle/>
        <a:p>
          <a:endParaRPr lang="en-US"/>
        </a:p>
      </dgm:t>
    </dgm:pt>
  </dgm:ptLst>
  <dgm:cxnLst>
    <dgm:cxn modelId="{208D544D-FF53-4451-AB96-4FEEDAF13CF1}" type="presOf" srcId="{4260751F-CD2D-42F0-B244-E00DDB5A88CD}" destId="{66878B32-4421-4A34-9CDF-6F987E00AB61}" srcOrd="0" destOrd="0" presId="urn:microsoft.com/office/officeart/2005/8/layout/process4"/>
    <dgm:cxn modelId="{4468B947-1D00-4275-874D-3FA61780A5D6}" type="presOf" srcId="{0997D3B3-18E6-4CF9-A0D6-58BB06DCF0CB}" destId="{4ACFC8FF-E108-4CB6-82C9-55269ECDBBB3}" srcOrd="0" destOrd="0" presId="urn:microsoft.com/office/officeart/2005/8/layout/process4"/>
    <dgm:cxn modelId="{2FD2A530-D14A-48BB-B29E-F88BC7C9CDE2}" type="presOf" srcId="{0997D3B3-18E6-4CF9-A0D6-58BB06DCF0CB}" destId="{3F8330E9-F71C-4DFE-91B7-E5D5BE7AD6E1}" srcOrd="1" destOrd="0" presId="urn:microsoft.com/office/officeart/2005/8/layout/process4"/>
    <dgm:cxn modelId="{F4FCD586-D1D0-4E37-B6BA-6981478E7406}" type="presOf" srcId="{FC0002C1-83F7-49CC-AEE0-24DAED8DB511}" destId="{51D6E926-43E8-420B-A18E-E62852EB8481}" srcOrd="0" destOrd="0" presId="urn:microsoft.com/office/officeart/2005/8/layout/process4"/>
    <dgm:cxn modelId="{DF117C2B-3247-49CF-9999-C81D8F516F47}" srcId="{0C08F1FD-BB04-4040-A534-5588E14D81FF}" destId="{0997D3B3-18E6-4CF9-A0D6-58BB06DCF0CB}" srcOrd="1" destOrd="0" parTransId="{4C9454AA-13F6-4E90-99B3-265E60958C0D}" sibTransId="{412157F9-72EF-4D69-9D06-E4EF061B4EB0}"/>
    <dgm:cxn modelId="{92BA9FF2-A5AC-470D-ABAE-F080AA70C6B9}" srcId="{4260751F-CD2D-42F0-B244-E00DDB5A88CD}" destId="{FC0002C1-83F7-49CC-AEE0-24DAED8DB511}" srcOrd="0" destOrd="0" parTransId="{F47A4884-5194-4397-B32D-A2710E8B1AE8}" sibTransId="{7F09546D-1536-424C-AD05-6E39A0B9C88B}"/>
    <dgm:cxn modelId="{74BD1CCA-3C45-4992-B2D6-72104CAA3724}" type="presOf" srcId="{38ADA903-6E59-49C5-A624-E9E0C9834576}" destId="{A3A369CB-0F57-40B7-B9F7-2670F0CF03AD}" srcOrd="0" destOrd="0" presId="urn:microsoft.com/office/officeart/2005/8/layout/process4"/>
    <dgm:cxn modelId="{4DA49CF7-546A-4A82-B62B-D8ECF26DAFDA}" type="presOf" srcId="{0C08F1FD-BB04-4040-A534-5588E14D81FF}" destId="{9298809D-EB3D-4F60-9597-5A2B993496E7}" srcOrd="0" destOrd="0" presId="urn:microsoft.com/office/officeart/2005/8/layout/process4"/>
    <dgm:cxn modelId="{767649CE-67A0-4F1D-83A0-03AEC7B55CCA}" srcId="{0997D3B3-18E6-4CF9-A0D6-58BB06DCF0CB}" destId="{38ADA903-6E59-49C5-A624-E9E0C9834576}" srcOrd="0" destOrd="0" parTransId="{F74C848F-09BF-462C-93A5-AF949E98A22A}" sibTransId="{F819CE82-DF22-4C3D-A522-DD4C5D84DA58}"/>
    <dgm:cxn modelId="{6C7DEC7F-0683-4CBB-BF24-6464122B2429}" type="presOf" srcId="{4260751F-CD2D-42F0-B244-E00DDB5A88CD}" destId="{8EF83381-84CA-4DE4-9FBF-62D77F3FA2F6}" srcOrd="1" destOrd="0" presId="urn:microsoft.com/office/officeart/2005/8/layout/process4"/>
    <dgm:cxn modelId="{974775D2-68E4-402D-8709-A18AAC70EF19}" srcId="{0C08F1FD-BB04-4040-A534-5588E14D81FF}" destId="{4260751F-CD2D-42F0-B244-E00DDB5A88CD}" srcOrd="0" destOrd="0" parTransId="{49FC1892-0A5E-46C0-BB2B-AF9D1CFAEE45}" sibTransId="{BBDE2901-195B-48FF-B012-238316C16E26}"/>
    <dgm:cxn modelId="{20CD3DA1-B40F-43EA-B215-5AA4E150F718}" type="presParOf" srcId="{9298809D-EB3D-4F60-9597-5A2B993496E7}" destId="{9BB99372-E95D-4425-993E-BC11D8A70B46}" srcOrd="0" destOrd="0" presId="urn:microsoft.com/office/officeart/2005/8/layout/process4"/>
    <dgm:cxn modelId="{2ABA8BD4-07EA-4AA4-808A-F0FD07455AE2}" type="presParOf" srcId="{9BB99372-E95D-4425-993E-BC11D8A70B46}" destId="{4ACFC8FF-E108-4CB6-82C9-55269ECDBBB3}" srcOrd="0" destOrd="0" presId="urn:microsoft.com/office/officeart/2005/8/layout/process4"/>
    <dgm:cxn modelId="{6547C782-697A-4335-8985-D3363E2B21E3}" type="presParOf" srcId="{9BB99372-E95D-4425-993E-BC11D8A70B46}" destId="{3F8330E9-F71C-4DFE-91B7-E5D5BE7AD6E1}" srcOrd="1" destOrd="0" presId="urn:microsoft.com/office/officeart/2005/8/layout/process4"/>
    <dgm:cxn modelId="{851AA72A-CBAA-4506-B2FD-5DD17175A181}" type="presParOf" srcId="{9BB99372-E95D-4425-993E-BC11D8A70B46}" destId="{AE339757-5E86-410A-9B37-1ED410E6CA7D}" srcOrd="2" destOrd="0" presId="urn:microsoft.com/office/officeart/2005/8/layout/process4"/>
    <dgm:cxn modelId="{BE78B023-692C-4B56-8DB0-2468369E4ACA}" type="presParOf" srcId="{AE339757-5E86-410A-9B37-1ED410E6CA7D}" destId="{A3A369CB-0F57-40B7-B9F7-2670F0CF03AD}" srcOrd="0" destOrd="0" presId="urn:microsoft.com/office/officeart/2005/8/layout/process4"/>
    <dgm:cxn modelId="{9AC8BF07-B195-44DA-B626-0B11C34149B8}" type="presParOf" srcId="{9298809D-EB3D-4F60-9597-5A2B993496E7}" destId="{12A3A80A-C1BC-4F5C-82A5-7A2CA2E013A8}" srcOrd="1" destOrd="0" presId="urn:microsoft.com/office/officeart/2005/8/layout/process4"/>
    <dgm:cxn modelId="{8DB977F2-6559-4D3C-AD47-C8D18087236E}" type="presParOf" srcId="{9298809D-EB3D-4F60-9597-5A2B993496E7}" destId="{881C38A3-1781-421A-9B2A-B97788CD7A60}" srcOrd="2" destOrd="0" presId="urn:microsoft.com/office/officeart/2005/8/layout/process4"/>
    <dgm:cxn modelId="{9FDA052B-25D5-4E08-9B54-5BFBBDEF7438}" type="presParOf" srcId="{881C38A3-1781-421A-9B2A-B97788CD7A60}" destId="{66878B32-4421-4A34-9CDF-6F987E00AB61}" srcOrd="0" destOrd="0" presId="urn:microsoft.com/office/officeart/2005/8/layout/process4"/>
    <dgm:cxn modelId="{620488C3-062E-4683-A415-A5AE1D13E37C}" type="presParOf" srcId="{881C38A3-1781-421A-9B2A-B97788CD7A60}" destId="{8EF83381-84CA-4DE4-9FBF-62D77F3FA2F6}" srcOrd="1" destOrd="0" presId="urn:microsoft.com/office/officeart/2005/8/layout/process4"/>
    <dgm:cxn modelId="{AF42B153-9820-4E21-85CC-FBA29E9BF910}" type="presParOf" srcId="{881C38A3-1781-421A-9B2A-B97788CD7A60}" destId="{8019A370-850A-4C55-ADFF-A67DAA8DA583}" srcOrd="2" destOrd="0" presId="urn:microsoft.com/office/officeart/2005/8/layout/process4"/>
    <dgm:cxn modelId="{D588FE8A-39B9-493C-B940-A451EB9F5D5F}" type="presParOf" srcId="{8019A370-850A-4C55-ADFF-A67DAA8DA583}" destId="{51D6E926-43E8-420B-A18E-E62852EB848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B8836-A700-4D5A-A8FC-3520E916F080}">
      <dsp:nvSpPr>
        <dsp:cNvPr id="0" name=""/>
        <dsp:cNvSpPr/>
      </dsp:nvSpPr>
      <dsp:spPr>
        <a:xfrm>
          <a:off x="0" y="0"/>
          <a:ext cx="6995160" cy="1507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اوراق بهادار با پشتوانۀ رهن</a:t>
          </a:r>
          <a:endParaRPr lang="en-US" sz="3800" kern="1200" dirty="0">
            <a:cs typeface="B Zar" pitchFamily="2" charset="-78"/>
          </a:endParaRPr>
        </a:p>
      </dsp:txBody>
      <dsp:txXfrm>
        <a:off x="44162" y="44162"/>
        <a:ext cx="5368118" cy="1419483"/>
      </dsp:txXfrm>
    </dsp:sp>
    <dsp:sp modelId="{2560BAE2-EDB2-49EC-9A62-5ED184499036}">
      <dsp:nvSpPr>
        <dsp:cNvPr id="0" name=""/>
        <dsp:cNvSpPr/>
      </dsp:nvSpPr>
      <dsp:spPr>
        <a:xfrm>
          <a:off x="617219" y="1759108"/>
          <a:ext cx="6995160" cy="1507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انتقال از بانک به بازار</a:t>
          </a:r>
          <a:endParaRPr lang="en-US" sz="3800" kern="1200" dirty="0">
            <a:cs typeface="B Zar" pitchFamily="2" charset="-78"/>
          </a:endParaRPr>
        </a:p>
      </dsp:txBody>
      <dsp:txXfrm>
        <a:off x="661381" y="1803270"/>
        <a:ext cx="5309541" cy="1419483"/>
      </dsp:txXfrm>
    </dsp:sp>
    <dsp:sp modelId="{1CE878F8-C2F7-4C7A-88B3-7E01613E8528}">
      <dsp:nvSpPr>
        <dsp:cNvPr id="0" name=""/>
        <dsp:cNvSpPr/>
      </dsp:nvSpPr>
      <dsp:spPr>
        <a:xfrm>
          <a:off x="1234439" y="3518217"/>
          <a:ext cx="6995160" cy="15078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800" kern="1200" dirty="0" smtClean="0">
              <a:cs typeface="B Zar" pitchFamily="2" charset="-78"/>
            </a:rPr>
            <a:t>انتقال از بانک پایگی  به بازارپایگی</a:t>
          </a:r>
          <a:endParaRPr lang="en-US" sz="3800" kern="1200" dirty="0">
            <a:cs typeface="B Zar" pitchFamily="2" charset="-78"/>
          </a:endParaRPr>
        </a:p>
      </dsp:txBody>
      <dsp:txXfrm>
        <a:off x="1278601" y="3562379"/>
        <a:ext cx="5309541" cy="1419483"/>
      </dsp:txXfrm>
    </dsp:sp>
    <dsp:sp modelId="{177D1E97-CF48-45AC-9F72-2A3C97616A04}">
      <dsp:nvSpPr>
        <dsp:cNvPr id="0" name=""/>
        <dsp:cNvSpPr/>
      </dsp:nvSpPr>
      <dsp:spPr>
        <a:xfrm>
          <a:off x="6015085" y="1143420"/>
          <a:ext cx="980074" cy="9800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cs typeface="B Zar" pitchFamily="2" charset="-78"/>
          </a:endParaRPr>
        </a:p>
      </dsp:txBody>
      <dsp:txXfrm>
        <a:off x="6235602" y="1143420"/>
        <a:ext cx="539040" cy="737506"/>
      </dsp:txXfrm>
    </dsp:sp>
    <dsp:sp modelId="{3F83046D-67EB-48EA-9443-ED5E7F363D8F}">
      <dsp:nvSpPr>
        <dsp:cNvPr id="0" name=""/>
        <dsp:cNvSpPr/>
      </dsp:nvSpPr>
      <dsp:spPr>
        <a:xfrm>
          <a:off x="6632305" y="2892477"/>
          <a:ext cx="980074" cy="98007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150" extrusionH="63500" contourW="12700" prstMaterial="matte">
          <a:contourClr>
            <a:schemeClr val="dk1">
              <a:tint val="2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>
            <a:cs typeface="B Zar" pitchFamily="2" charset="-78"/>
          </a:endParaRPr>
        </a:p>
      </dsp:txBody>
      <dsp:txXfrm>
        <a:off x="6852822" y="2892477"/>
        <a:ext cx="539040" cy="73750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AEB1F-F1AF-4197-AE9C-80DC0E952327}">
      <dsp:nvSpPr>
        <dsp:cNvPr id="0" name=""/>
        <dsp:cNvSpPr/>
      </dsp:nvSpPr>
      <dsp:spPr>
        <a:xfrm>
          <a:off x="0" y="6107"/>
          <a:ext cx="8229600" cy="16704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496" tIns="235712" rIns="412496" bIns="235712" numCol="1" spcCol="1270" anchor="ctr" anchorCtr="0">
          <a:noAutofit/>
        </a:bodyPr>
        <a:lstStyle/>
        <a:p>
          <a:pPr lvl="0" algn="ctr" defTabSz="2578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5800" u="none" kern="1200" dirty="0" smtClean="0">
              <a:solidFill>
                <a:srgbClr val="33CCFF"/>
              </a:solidFill>
              <a:cs typeface="B Zar" pitchFamily="2" charset="-78"/>
            </a:rPr>
            <a:t>ایالات متحدۀ امریکا</a:t>
          </a:r>
          <a:endParaRPr lang="en-US" sz="5800" u="none" kern="1200" dirty="0">
            <a:solidFill>
              <a:srgbClr val="33CCFF"/>
            </a:solidFill>
            <a:cs typeface="B Zar" pitchFamily="2" charset="-78"/>
          </a:endParaRPr>
        </a:p>
      </dsp:txBody>
      <dsp:txXfrm>
        <a:off x="0" y="6107"/>
        <a:ext cx="8229600" cy="1670400"/>
      </dsp:txXfrm>
    </dsp:sp>
    <dsp:sp modelId="{1EBB58BA-13C0-4EFD-BC5B-5787D79C23BD}">
      <dsp:nvSpPr>
        <dsp:cNvPr id="0" name=""/>
        <dsp:cNvSpPr/>
      </dsp:nvSpPr>
      <dsp:spPr>
        <a:xfrm>
          <a:off x="0" y="1676507"/>
          <a:ext cx="8229600" cy="33434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9372" tIns="309372" rIns="412496" bIns="464058" numCol="1" spcCol="1270" anchor="t" anchorCtr="0">
          <a:noAutofit/>
        </a:bodyPr>
        <a:lstStyle/>
        <a:p>
          <a:pPr marL="285750" lvl="1" indent="-285750" algn="l" defTabSz="2578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800" kern="1200" dirty="0" smtClean="0">
              <a:hlinkClick xmlns:r="http://schemas.openxmlformats.org/officeDocument/2006/relationships" r:id="rId1"/>
            </a:rPr>
            <a:t>Fannie Mae</a:t>
          </a:r>
          <a:endParaRPr lang="fa-IR" sz="5800" kern="1200" dirty="0"/>
        </a:p>
        <a:p>
          <a:pPr marL="285750" lvl="1" indent="-285750" algn="l" defTabSz="2578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800" kern="1200" dirty="0" smtClean="0">
              <a:hlinkClick xmlns:r="http://schemas.openxmlformats.org/officeDocument/2006/relationships" r:id="rId2"/>
            </a:rPr>
            <a:t>Freddie Mac</a:t>
          </a:r>
          <a:endParaRPr lang="fa-IR" sz="5800" kern="1200" dirty="0"/>
        </a:p>
        <a:p>
          <a:pPr marL="285750" lvl="1" indent="-285750" algn="l" defTabSz="2578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5800" kern="1200" dirty="0" err="1" smtClean="0">
              <a:hlinkClick xmlns:r="http://schemas.openxmlformats.org/officeDocument/2006/relationships" r:id="rId3"/>
            </a:rPr>
            <a:t>Ginnie</a:t>
          </a:r>
          <a:r>
            <a:rPr lang="en-US" sz="5800" kern="1200" dirty="0" smtClean="0">
              <a:hlinkClick xmlns:r="http://schemas.openxmlformats.org/officeDocument/2006/relationships" r:id="rId3"/>
            </a:rPr>
            <a:t> Mae</a:t>
          </a:r>
          <a:endParaRPr lang="en-US" sz="5800" kern="1200" dirty="0"/>
        </a:p>
      </dsp:txBody>
      <dsp:txXfrm>
        <a:off x="0" y="1676507"/>
        <a:ext cx="8229600" cy="334341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5B1400-C816-433F-849E-3689433B3DB9}">
      <dsp:nvSpPr>
        <dsp:cNvPr id="0" name=""/>
        <dsp:cNvSpPr/>
      </dsp:nvSpPr>
      <dsp:spPr>
        <a:xfrm>
          <a:off x="0" y="4205763"/>
          <a:ext cx="7772400" cy="92011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سه خاکریز</a:t>
          </a:r>
          <a:endParaRPr lang="en-US" sz="1600" b="1" kern="1200" dirty="0">
            <a:cs typeface="B Nazanin" pitchFamily="2" charset="-78"/>
          </a:endParaRPr>
        </a:p>
      </dsp:txBody>
      <dsp:txXfrm>
        <a:off x="0" y="4205763"/>
        <a:ext cx="7772400" cy="496863"/>
      </dsp:txXfrm>
    </dsp:sp>
    <dsp:sp modelId="{C012B3AD-6A21-41F0-AA03-96717277D638}">
      <dsp:nvSpPr>
        <dsp:cNvPr id="0" name=""/>
        <dsp:cNvSpPr/>
      </dsp:nvSpPr>
      <dsp:spPr>
        <a:xfrm>
          <a:off x="0" y="4684225"/>
          <a:ext cx="3886199" cy="42325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تعهدات رهنی وثیقه‌دار</a:t>
          </a:r>
          <a:endParaRPr lang="en-US" sz="2000" kern="1200" dirty="0">
            <a:cs typeface="B Zar" pitchFamily="2" charset="-78"/>
          </a:endParaRPr>
        </a:p>
      </dsp:txBody>
      <dsp:txXfrm>
        <a:off x="0" y="4684225"/>
        <a:ext cx="3886199" cy="423254"/>
      </dsp:txXfrm>
    </dsp:sp>
    <dsp:sp modelId="{DCB6BAF1-A6F2-4BD8-88D4-7431FFAEF521}">
      <dsp:nvSpPr>
        <dsp:cNvPr id="0" name=""/>
        <dsp:cNvSpPr/>
      </dsp:nvSpPr>
      <dsp:spPr>
        <a:xfrm>
          <a:off x="3886200" y="4684225"/>
          <a:ext cx="3886199" cy="42325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cs typeface="B Zar" pitchFamily="2" charset="-78"/>
            </a:rPr>
            <a:t>Collateralized Mortgage Obligations</a:t>
          </a:r>
          <a:endParaRPr lang="en-US" sz="1800" kern="1200" dirty="0">
            <a:cs typeface="B Zar" pitchFamily="2" charset="-78"/>
          </a:endParaRPr>
        </a:p>
      </dsp:txBody>
      <dsp:txXfrm>
        <a:off x="3886200" y="4684225"/>
        <a:ext cx="3886199" cy="423254"/>
      </dsp:txXfrm>
    </dsp:sp>
    <dsp:sp modelId="{F212B9DD-801C-4741-9F43-6657BE65DF7A}">
      <dsp:nvSpPr>
        <dsp:cNvPr id="0" name=""/>
        <dsp:cNvSpPr/>
      </dsp:nvSpPr>
      <dsp:spPr>
        <a:xfrm rot="10800000">
          <a:off x="0" y="2804423"/>
          <a:ext cx="7772400" cy="1415141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دو خاکریز</a:t>
          </a:r>
          <a:endParaRPr lang="en-US" sz="1600" b="1" kern="1200" dirty="0">
            <a:cs typeface="B Nazanin" pitchFamily="2" charset="-78"/>
          </a:endParaRPr>
        </a:p>
      </dsp:txBody>
      <dsp:txXfrm rot="-10800000">
        <a:off x="0" y="2804423"/>
        <a:ext cx="7772400" cy="496714"/>
      </dsp:txXfrm>
    </dsp:sp>
    <dsp:sp modelId="{6E884FB1-122D-4C95-8266-32AC50D2E484}">
      <dsp:nvSpPr>
        <dsp:cNvPr id="0" name=""/>
        <dsp:cNvSpPr/>
      </dsp:nvSpPr>
      <dsp:spPr>
        <a:xfrm>
          <a:off x="0" y="3301138"/>
          <a:ext cx="3886199" cy="42312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اوراق بهادر با پشتوانۀ رهن</a:t>
          </a:r>
          <a:endParaRPr lang="en-US" sz="2000" kern="1200" dirty="0">
            <a:cs typeface="B Zar" pitchFamily="2" charset="-78"/>
          </a:endParaRPr>
        </a:p>
      </dsp:txBody>
      <dsp:txXfrm>
        <a:off x="0" y="3301138"/>
        <a:ext cx="3886199" cy="423127"/>
      </dsp:txXfrm>
    </dsp:sp>
    <dsp:sp modelId="{17A6CE68-9F80-4282-8378-A63C2B5E704A}">
      <dsp:nvSpPr>
        <dsp:cNvPr id="0" name=""/>
        <dsp:cNvSpPr/>
      </dsp:nvSpPr>
      <dsp:spPr>
        <a:xfrm>
          <a:off x="3886200" y="3301138"/>
          <a:ext cx="3886199" cy="42312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cs typeface="B Zar" pitchFamily="2" charset="-78"/>
            </a:rPr>
            <a:t>Mortgage Backed Securities</a:t>
          </a:r>
          <a:endParaRPr lang="en-US" sz="1800" kern="1200" dirty="0">
            <a:cs typeface="B Zar" pitchFamily="2" charset="-78"/>
          </a:endParaRPr>
        </a:p>
      </dsp:txBody>
      <dsp:txXfrm>
        <a:off x="3886200" y="3301138"/>
        <a:ext cx="3886199" cy="423127"/>
      </dsp:txXfrm>
    </dsp:sp>
    <dsp:sp modelId="{C2F9AD9E-C66A-47D4-89D2-DD44AF21C5E4}">
      <dsp:nvSpPr>
        <dsp:cNvPr id="0" name=""/>
        <dsp:cNvSpPr/>
      </dsp:nvSpPr>
      <dsp:spPr>
        <a:xfrm rot="10800000">
          <a:off x="0" y="1403083"/>
          <a:ext cx="7772400" cy="1415141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یک خاکریز</a:t>
          </a:r>
          <a:endParaRPr lang="en-US" sz="1600" b="1" kern="1200" dirty="0">
            <a:cs typeface="B Nazanin" pitchFamily="2" charset="-78"/>
          </a:endParaRPr>
        </a:p>
      </dsp:txBody>
      <dsp:txXfrm rot="-10800000">
        <a:off x="0" y="1403083"/>
        <a:ext cx="7772400" cy="496714"/>
      </dsp:txXfrm>
    </dsp:sp>
    <dsp:sp modelId="{640DA446-DA12-4B0E-ADA7-9D7CC9CB738A}">
      <dsp:nvSpPr>
        <dsp:cNvPr id="0" name=""/>
        <dsp:cNvSpPr/>
      </dsp:nvSpPr>
      <dsp:spPr>
        <a:xfrm>
          <a:off x="0" y="1899798"/>
          <a:ext cx="3886199" cy="423127"/>
        </a:xfrm>
        <a:prstGeom prst="rect">
          <a:avLst/>
        </a:prstGeom>
        <a:solidFill>
          <a:schemeClr val="accent6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رهن </a:t>
          </a:r>
          <a:endParaRPr lang="en-US" sz="2000" kern="1200" dirty="0" smtClean="0">
            <a:cs typeface="B Zar" pitchFamily="2" charset="-78"/>
          </a:endParaRPr>
        </a:p>
      </dsp:txBody>
      <dsp:txXfrm>
        <a:off x="0" y="1899798"/>
        <a:ext cx="3886199" cy="423127"/>
      </dsp:txXfrm>
    </dsp:sp>
    <dsp:sp modelId="{6B48CE21-10FD-46C9-9009-8ED78C830D00}">
      <dsp:nvSpPr>
        <dsp:cNvPr id="0" name=""/>
        <dsp:cNvSpPr/>
      </dsp:nvSpPr>
      <dsp:spPr>
        <a:xfrm>
          <a:off x="3886200" y="1899798"/>
          <a:ext cx="3886199" cy="42312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cs typeface="B Zar" pitchFamily="2" charset="-78"/>
            </a:rPr>
            <a:t>Mortgage</a:t>
          </a:r>
        </a:p>
      </dsp:txBody>
      <dsp:txXfrm>
        <a:off x="3886200" y="1899798"/>
        <a:ext cx="3886199" cy="423127"/>
      </dsp:txXfrm>
    </dsp:sp>
    <dsp:sp modelId="{87774870-789F-43D9-AAF2-B0764A1957B3}">
      <dsp:nvSpPr>
        <dsp:cNvPr id="0" name=""/>
        <dsp:cNvSpPr/>
      </dsp:nvSpPr>
      <dsp:spPr>
        <a:xfrm rot="10800000">
          <a:off x="0" y="1743"/>
          <a:ext cx="7772400" cy="1415141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b="1" kern="1200" dirty="0" smtClean="0">
              <a:cs typeface="B Nazanin" pitchFamily="2" charset="-78"/>
            </a:rPr>
            <a:t>بی فاصله</a:t>
          </a:r>
          <a:endParaRPr lang="en-US" sz="1600" b="1" kern="1200" dirty="0">
            <a:cs typeface="B Nazanin" pitchFamily="2" charset="-78"/>
          </a:endParaRPr>
        </a:p>
      </dsp:txBody>
      <dsp:txXfrm rot="-10800000">
        <a:off x="0" y="1743"/>
        <a:ext cx="7772400" cy="496714"/>
      </dsp:txXfrm>
    </dsp:sp>
    <dsp:sp modelId="{A276D00C-E011-4341-B6F7-B2D6393AA074}">
      <dsp:nvSpPr>
        <dsp:cNvPr id="0" name=""/>
        <dsp:cNvSpPr/>
      </dsp:nvSpPr>
      <dsp:spPr>
        <a:xfrm>
          <a:off x="0" y="498458"/>
          <a:ext cx="3886199" cy="42312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kern="1200" dirty="0" smtClean="0">
              <a:cs typeface="B Zar" pitchFamily="2" charset="-78"/>
            </a:rPr>
            <a:t>خانه </a:t>
          </a:r>
          <a:endParaRPr lang="en-US" sz="2000" kern="1200" dirty="0">
            <a:cs typeface="B Zar" pitchFamily="2" charset="-78"/>
          </a:endParaRPr>
        </a:p>
      </dsp:txBody>
      <dsp:txXfrm>
        <a:off x="0" y="498458"/>
        <a:ext cx="3886199" cy="423127"/>
      </dsp:txXfrm>
    </dsp:sp>
    <dsp:sp modelId="{526E5AF7-923E-4E6D-B85B-3B229DC2D53E}">
      <dsp:nvSpPr>
        <dsp:cNvPr id="0" name=""/>
        <dsp:cNvSpPr/>
      </dsp:nvSpPr>
      <dsp:spPr>
        <a:xfrm>
          <a:off x="3886200" y="498458"/>
          <a:ext cx="3886199" cy="42312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57200" extrusionH="600" contourW="3000">
          <a:bevelT w="48600" h="18600" prst="relaxedInset"/>
          <a:bevelB w="4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cs typeface="B Zar" pitchFamily="2" charset="-78"/>
            </a:rPr>
            <a:t>House</a:t>
          </a:r>
          <a:endParaRPr lang="en-US" sz="1800" kern="1200" dirty="0">
            <a:cs typeface="B Zar" pitchFamily="2" charset="-78"/>
          </a:endParaRPr>
        </a:p>
      </dsp:txBody>
      <dsp:txXfrm>
        <a:off x="3886200" y="498458"/>
        <a:ext cx="3886199" cy="42312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5860E8-6A9F-4957-BA7A-3C3F7DCF51CD}">
      <dsp:nvSpPr>
        <dsp:cNvPr id="0" name=""/>
        <dsp:cNvSpPr/>
      </dsp:nvSpPr>
      <dsp:spPr>
        <a:xfrm>
          <a:off x="0" y="411121"/>
          <a:ext cx="6830568" cy="14672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200" kern="1200" dirty="0" smtClean="0">
              <a:cs typeface="B Zar" pitchFamily="2" charset="-78"/>
            </a:rPr>
            <a:t>نرخ بهره، عامل تعیین کنندۀ الگوی جریان‌های نقدی</a:t>
          </a:r>
          <a:endParaRPr lang="en-US" sz="3200" kern="1200" dirty="0">
            <a:cs typeface="B Zar" pitchFamily="2" charset="-78"/>
          </a:endParaRPr>
        </a:p>
      </dsp:txBody>
      <dsp:txXfrm>
        <a:off x="0" y="411121"/>
        <a:ext cx="6830568" cy="978182"/>
      </dsp:txXfrm>
    </dsp:sp>
    <dsp:sp modelId="{AA5325DC-5EAD-4D86-B475-6523A9EDA5B8}">
      <dsp:nvSpPr>
        <dsp:cNvPr id="0" name=""/>
        <dsp:cNvSpPr/>
      </dsp:nvSpPr>
      <dsp:spPr>
        <a:xfrm>
          <a:off x="1399032" y="1389303"/>
          <a:ext cx="6830568" cy="32256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285750" lvl="1" indent="-285750" algn="justLow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اگر نرخ بهره کاهش یابد پرداخت پیش از موعد افزایش می‌یابد و عمر ورق قرضه کوتاه‌تر می‌یابد.</a:t>
          </a:r>
          <a:endParaRPr lang="en-US" sz="3200" kern="1200" dirty="0">
            <a:cs typeface="B Zar" pitchFamily="2" charset="-78"/>
          </a:endParaRPr>
        </a:p>
        <a:p>
          <a:pPr marL="285750" lvl="1" indent="-285750" algn="justLow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3200" kern="1200" dirty="0" smtClean="0">
              <a:cs typeface="B Zar" pitchFamily="2" charset="-78"/>
            </a:rPr>
            <a:t>اگر نرخ بهره افزایش یابد، پرداخت پیش از موعد کاهش می‌یابد و عمر ورق قرضه بلند‌تر می‌شود.</a:t>
          </a:r>
          <a:endParaRPr lang="en-US" sz="3200" kern="1200" dirty="0">
            <a:cs typeface="B Zar" pitchFamily="2" charset="-78"/>
          </a:endParaRPr>
        </a:p>
      </dsp:txBody>
      <dsp:txXfrm>
        <a:off x="1493507" y="1483778"/>
        <a:ext cx="6641618" cy="303665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E6B41-E68A-4C2A-A773-590B1D010A34}">
      <dsp:nvSpPr>
        <dsp:cNvPr id="0" name=""/>
        <dsp:cNvSpPr/>
      </dsp:nvSpPr>
      <dsp:spPr>
        <a:xfrm>
          <a:off x="2816066" y="2064506"/>
          <a:ext cx="2597467" cy="259746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100" kern="1200" dirty="0" smtClean="0">
              <a:cs typeface="B Zar" pitchFamily="2" charset="-78"/>
            </a:rPr>
            <a:t>ریسک پرداخت پیش از موعد </a:t>
          </a:r>
          <a:endParaRPr lang="en-US" sz="3100" kern="1200" dirty="0">
            <a:cs typeface="B Zar" pitchFamily="2" charset="-78"/>
          </a:endParaRPr>
        </a:p>
      </dsp:txBody>
      <dsp:txXfrm>
        <a:off x="3196456" y="2444896"/>
        <a:ext cx="1836687" cy="1836687"/>
      </dsp:txXfrm>
    </dsp:sp>
    <dsp:sp modelId="{53EE5FC7-F90B-4D41-A7BA-7D4DE7EF36BD}">
      <dsp:nvSpPr>
        <dsp:cNvPr id="0" name=""/>
        <dsp:cNvSpPr/>
      </dsp:nvSpPr>
      <dsp:spPr>
        <a:xfrm rot="12900000">
          <a:off x="1052358" y="1579714"/>
          <a:ext cx="2087832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B7BE16-385A-4ACE-802D-745759423141}">
      <dsp:nvSpPr>
        <dsp:cNvPr id="0" name=""/>
        <dsp:cNvSpPr/>
      </dsp:nvSpPr>
      <dsp:spPr>
        <a:xfrm>
          <a:off x="7351" y="364050"/>
          <a:ext cx="2467594" cy="197407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Zar" pitchFamily="2" charset="-78"/>
            </a:rPr>
            <a:t>ریسک </a:t>
          </a:r>
          <a:r>
            <a:rPr lang="fa-IR" sz="4300" kern="1200" dirty="0" smtClean="0">
              <a:cs typeface="B Zar" pitchFamily="2" charset="-78"/>
            </a:rPr>
            <a:t>تحدید</a:t>
          </a:r>
          <a:endParaRPr lang="en-US" sz="4300" kern="1200" dirty="0">
            <a:cs typeface="B Zar" pitchFamily="2" charset="-78"/>
          </a:endParaRPr>
        </a:p>
      </dsp:txBody>
      <dsp:txXfrm>
        <a:off x="65170" y="421869"/>
        <a:ext cx="2351956" cy="1858437"/>
      </dsp:txXfrm>
    </dsp:sp>
    <dsp:sp modelId="{0B7B8E2F-1227-45A5-9943-7E9650E43D51}">
      <dsp:nvSpPr>
        <dsp:cNvPr id="0" name=""/>
        <dsp:cNvSpPr/>
      </dsp:nvSpPr>
      <dsp:spPr>
        <a:xfrm rot="19500000">
          <a:off x="5089408" y="1579714"/>
          <a:ext cx="2087832" cy="740278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78D5F4D-DEA3-4807-B47D-9BF7BE061B60}">
      <dsp:nvSpPr>
        <dsp:cNvPr id="0" name=""/>
        <dsp:cNvSpPr/>
      </dsp:nvSpPr>
      <dsp:spPr>
        <a:xfrm>
          <a:off x="5754654" y="364050"/>
          <a:ext cx="2467594" cy="1974075"/>
        </a:xfrm>
        <a:prstGeom prst="roundRect">
          <a:avLst>
            <a:gd name="adj" fmla="val 10000"/>
          </a:avLst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1915" tIns="81915" rIns="81915" bIns="81915" numCol="1" spcCol="1270" anchor="ctr" anchorCtr="0">
          <a:noAutofit/>
        </a:bodyPr>
        <a:lstStyle/>
        <a:p>
          <a:pPr lvl="0" algn="ctr" defTabSz="1911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300" kern="1200" dirty="0" smtClean="0">
              <a:cs typeface="B Zar" pitchFamily="2" charset="-78"/>
            </a:rPr>
            <a:t>ریسک تمدید</a:t>
          </a:r>
          <a:endParaRPr lang="en-US" sz="4300" kern="1200" dirty="0">
            <a:cs typeface="B Zar" pitchFamily="2" charset="-78"/>
          </a:endParaRPr>
        </a:p>
      </dsp:txBody>
      <dsp:txXfrm>
        <a:off x="5812473" y="421869"/>
        <a:ext cx="2351956" cy="1858437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8B61BC-C0E9-4230-A87A-4D963F5B0460}">
      <dsp:nvSpPr>
        <dsp:cNvPr id="0" name=""/>
        <dsp:cNvSpPr/>
      </dsp:nvSpPr>
      <dsp:spPr>
        <a:xfrm>
          <a:off x="591380" y="1281636"/>
          <a:ext cx="2985911" cy="2462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ct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>
            <a:cs typeface="B Zar" pitchFamily="2" charset="-78"/>
          </a:endParaRPr>
        </a:p>
        <a:p>
          <a:pPr marL="228600" lvl="1" indent="-228600" algn="ct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ریسک </a:t>
          </a:r>
          <a:r>
            <a:rPr lang="fa-IR" sz="2300" kern="1200" dirty="0" smtClean="0">
              <a:cs typeface="B Zar" pitchFamily="2" charset="-78"/>
            </a:rPr>
            <a:t>تحدید</a:t>
          </a:r>
          <a:endParaRPr lang="en-US" sz="2300" kern="1200" dirty="0" smtClean="0">
            <a:cs typeface="B Zar" pitchFamily="2" charset="-78"/>
          </a:endParaRPr>
        </a:p>
        <a:p>
          <a:pPr marL="228600" lvl="1" indent="-228600" algn="ct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>
              <a:cs typeface="B Zar" pitchFamily="2" charset="-78"/>
            </a:rPr>
            <a:t>Contract Risk</a:t>
          </a:r>
          <a:endParaRPr lang="en-US" sz="2300" kern="1200" dirty="0">
            <a:cs typeface="B Zar" pitchFamily="2" charset="-78"/>
          </a:endParaRPr>
        </a:p>
        <a:p>
          <a:pPr marL="457200" lvl="2" indent="-228600" algn="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a-IR" sz="2300" kern="1200" dirty="0">
            <a:cs typeface="B Zar" pitchFamily="2" charset="-78"/>
          </a:endParaRPr>
        </a:p>
      </dsp:txBody>
      <dsp:txXfrm>
        <a:off x="648055" y="1338311"/>
        <a:ext cx="2872561" cy="1821669"/>
      </dsp:txXfrm>
    </dsp:sp>
    <dsp:sp modelId="{8B83BAA1-1B96-4D26-A61F-B95567A56F6D}">
      <dsp:nvSpPr>
        <dsp:cNvPr id="0" name=""/>
        <dsp:cNvSpPr/>
      </dsp:nvSpPr>
      <dsp:spPr>
        <a:xfrm>
          <a:off x="2294534" y="1958513"/>
          <a:ext cx="3159467" cy="3159467"/>
        </a:xfrm>
        <a:prstGeom prst="leftCircularArrow">
          <a:avLst>
            <a:gd name="adj1" fmla="val 2735"/>
            <a:gd name="adj2" fmla="val 333278"/>
            <a:gd name="adj3" fmla="val 2108788"/>
            <a:gd name="adj4" fmla="val 9024489"/>
            <a:gd name="adj5" fmla="val 3191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81CD5-C38B-4BD7-823C-D74F231B1689}">
      <dsp:nvSpPr>
        <dsp:cNvPr id="0" name=""/>
        <dsp:cNvSpPr/>
      </dsp:nvSpPr>
      <dsp:spPr>
        <a:xfrm>
          <a:off x="1254916" y="3216655"/>
          <a:ext cx="2654143" cy="1055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Zar" pitchFamily="2" charset="-78"/>
            </a:rPr>
            <a:t>با کاهش نرخ بهره</a:t>
          </a:r>
          <a:endParaRPr lang="en-US" sz="3500" kern="1200" dirty="0">
            <a:cs typeface="B Zar" pitchFamily="2" charset="-78"/>
          </a:endParaRPr>
        </a:p>
      </dsp:txBody>
      <dsp:txXfrm>
        <a:off x="1285830" y="3247569"/>
        <a:ext cx="2592315" cy="993637"/>
      </dsp:txXfrm>
    </dsp:sp>
    <dsp:sp modelId="{F63A4BA4-6640-4562-B30C-B8A995F6B82B}">
      <dsp:nvSpPr>
        <dsp:cNvPr id="0" name=""/>
        <dsp:cNvSpPr/>
      </dsp:nvSpPr>
      <dsp:spPr>
        <a:xfrm>
          <a:off x="4320540" y="1281636"/>
          <a:ext cx="2985911" cy="2462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6718553"/>
              <a:satOff val="9479"/>
              <a:lumOff val="-117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815" tIns="43815" rIns="43815" bIns="43815" numCol="1" spcCol="1270" anchor="t" anchorCtr="0">
          <a:noAutofit/>
        </a:bodyPr>
        <a:lstStyle/>
        <a:p>
          <a:pPr marL="228600" lvl="1" indent="-228600" algn="ct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>
            <a:cs typeface="B Zar" pitchFamily="2" charset="-78"/>
          </a:endParaRPr>
        </a:p>
        <a:p>
          <a:pPr marL="228600" lvl="1" indent="-228600" algn="ctr" defTabSz="1022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a-IR" sz="2300" kern="1200" dirty="0" smtClean="0">
              <a:cs typeface="B Zar" pitchFamily="2" charset="-78"/>
            </a:rPr>
            <a:t>ریسک تمدید</a:t>
          </a:r>
          <a:r>
            <a:rPr lang="en-US" sz="2300" kern="1200" dirty="0" smtClean="0">
              <a:cs typeface="B Zar" pitchFamily="2" charset="-78"/>
            </a:rPr>
            <a:t>   </a:t>
          </a:r>
          <a:r>
            <a:rPr lang="fa-IR" sz="2300" kern="1200" dirty="0" smtClean="0">
              <a:cs typeface="B Zar" pitchFamily="2" charset="-78"/>
            </a:rPr>
            <a:t> </a:t>
          </a:r>
          <a:r>
            <a:rPr lang="en-US" sz="2300" kern="1200" dirty="0" smtClean="0">
              <a:cs typeface="B Zar" pitchFamily="2" charset="-78"/>
            </a:rPr>
            <a:t>Extension Risk</a:t>
          </a:r>
          <a:endParaRPr lang="en-US" sz="2300" kern="1200" dirty="0">
            <a:cs typeface="B Zar" pitchFamily="2" charset="-78"/>
          </a:endParaRPr>
        </a:p>
      </dsp:txBody>
      <dsp:txXfrm>
        <a:off x="4377215" y="1866044"/>
        <a:ext cx="2872561" cy="1821669"/>
      </dsp:txXfrm>
    </dsp:sp>
    <dsp:sp modelId="{1B811305-5B5E-432A-80B3-1A97295AF42A}">
      <dsp:nvSpPr>
        <dsp:cNvPr id="0" name=""/>
        <dsp:cNvSpPr/>
      </dsp:nvSpPr>
      <dsp:spPr>
        <a:xfrm>
          <a:off x="4984075" y="753903"/>
          <a:ext cx="2654143" cy="10554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6718553"/>
                <a:satOff val="9479"/>
                <a:lumOff val="-1176"/>
                <a:alphaOff val="0"/>
                <a:shade val="51000"/>
                <a:satMod val="130000"/>
              </a:schemeClr>
            </a:gs>
            <a:gs pos="80000">
              <a:schemeClr val="accent5">
                <a:hueOff val="6718553"/>
                <a:satOff val="9479"/>
                <a:lumOff val="-1176"/>
                <a:alphaOff val="0"/>
                <a:shade val="93000"/>
                <a:satMod val="130000"/>
              </a:schemeClr>
            </a:gs>
            <a:gs pos="100000">
              <a:schemeClr val="accent5">
                <a:hueOff val="6718553"/>
                <a:satOff val="9479"/>
                <a:lumOff val="-1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500" kern="1200" dirty="0" smtClean="0">
              <a:cs typeface="B Zar" pitchFamily="2" charset="-78"/>
            </a:rPr>
            <a:t>با افزایش نرخ بهره</a:t>
          </a:r>
          <a:endParaRPr lang="en-US" sz="3500" kern="1200" dirty="0">
            <a:cs typeface="B Zar" pitchFamily="2" charset="-78"/>
          </a:endParaRPr>
        </a:p>
      </dsp:txBody>
      <dsp:txXfrm>
        <a:off x="5014989" y="784817"/>
        <a:ext cx="2592315" cy="9936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EDED47-B701-4340-8C97-F97172D9E6D8}" type="datetimeFigureOut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D9C1766-2E12-478C-9CA8-85C400EE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852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06" tIns="46506" rIns="93006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7E99620-120D-4961-A14D-0DD188F02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2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282825" y="368300"/>
            <a:ext cx="2514600" cy="18859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2505075"/>
            <a:ext cx="5597525" cy="6081713"/>
          </a:xfrm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عنصر نائب للملاحظا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r" rtl="1"/>
            <a:endParaRPr lang="en-US" smtClean="0"/>
          </a:p>
        </p:txBody>
      </p:sp>
      <p:sp>
        <p:nvSpPr>
          <p:cNvPr id="29700" name="عنصر نائب لرقم الشريحة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7222BC-75AA-40D3-A93B-FFF088E3235E}" type="slidenum">
              <a:rPr lang="en-US" smtClean="0">
                <a:latin typeface="Arial" charset="0"/>
                <a:cs typeface="Arial" charset="0"/>
              </a:rPr>
              <a:pPr/>
              <a:t>22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1"/>
          <p:cNvSpPr>
            <a:spLocks noChangeArrowheads="1"/>
          </p:cNvSpPr>
          <p:nvPr/>
        </p:nvSpPr>
        <p:spPr bwMode="ltGray">
          <a:xfrm>
            <a:off x="0" y="476250"/>
            <a:ext cx="9147175" cy="6381750"/>
          </a:xfrm>
          <a:prstGeom prst="rect">
            <a:avLst/>
          </a:prstGeom>
          <a:gradFill rotWithShape="1">
            <a:gsLst>
              <a:gs pos="0">
                <a:srgbClr val="437CD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gray">
          <a:xfrm>
            <a:off x="0" y="0"/>
            <a:ext cx="9144000" cy="6096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2353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Rectangle 36"/>
          <p:cNvSpPr>
            <a:spLocks noChangeArrowheads="1"/>
          </p:cNvSpPr>
          <p:nvPr/>
        </p:nvSpPr>
        <p:spPr bwMode="ltGray">
          <a:xfrm flipV="1">
            <a:off x="304800" y="685800"/>
            <a:ext cx="5257800" cy="6019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7" name="Rectangle 37"/>
          <p:cNvSpPr>
            <a:spLocks noChangeArrowheads="1"/>
          </p:cNvSpPr>
          <p:nvPr/>
        </p:nvSpPr>
        <p:spPr bwMode="auto">
          <a:xfrm>
            <a:off x="1600200" y="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1143000" y="2132013"/>
            <a:ext cx="8001000" cy="4725987"/>
            <a:chOff x="720" y="1343"/>
            <a:chExt cx="5040" cy="2977"/>
          </a:xfrm>
        </p:grpSpPr>
        <p:sp>
          <p:nvSpPr>
            <p:cNvPr id="9" name="Rectangle 39"/>
            <p:cNvSpPr>
              <a:spLocks noChangeArrowheads="1"/>
            </p:cNvSpPr>
            <p:nvPr userDrawn="1"/>
          </p:nvSpPr>
          <p:spPr bwMode="gray">
            <a:xfrm>
              <a:off x="1032" y="1344"/>
              <a:ext cx="4728" cy="297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0" name="Group 40"/>
            <p:cNvGrpSpPr>
              <a:grpSpLocks/>
            </p:cNvGrpSpPr>
            <p:nvPr userDrawn="1"/>
          </p:nvGrpSpPr>
          <p:grpSpPr bwMode="auto">
            <a:xfrm>
              <a:off x="720" y="1343"/>
              <a:ext cx="624" cy="2974"/>
              <a:chOff x="768" y="1104"/>
              <a:chExt cx="624" cy="3216"/>
            </a:xfrm>
          </p:grpSpPr>
          <p:sp>
            <p:nvSpPr>
              <p:cNvPr id="11" name="Oval 41"/>
              <p:cNvSpPr>
                <a:spLocks noChangeArrowheads="1"/>
              </p:cNvSpPr>
              <p:nvPr userDrawn="1"/>
            </p:nvSpPr>
            <p:spPr bwMode="gray">
              <a:xfrm>
                <a:off x="768" y="1104"/>
                <a:ext cx="624" cy="62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Rectangle 42"/>
              <p:cNvSpPr>
                <a:spLocks noChangeArrowheads="1"/>
              </p:cNvSpPr>
              <p:nvPr userDrawn="1"/>
            </p:nvSpPr>
            <p:spPr bwMode="gray">
              <a:xfrm>
                <a:off x="768" y="1440"/>
                <a:ext cx="576" cy="288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13" name="Rectangle 43"/>
          <p:cNvSpPr>
            <a:spLocks noChangeArrowheads="1"/>
          </p:cNvSpPr>
          <p:nvPr/>
        </p:nvSpPr>
        <p:spPr bwMode="ltGray">
          <a:xfrm>
            <a:off x="533400" y="6553200"/>
            <a:ext cx="86106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4" name="Rectangle 44"/>
          <p:cNvSpPr>
            <a:spLocks noChangeArrowheads="1"/>
          </p:cNvSpPr>
          <p:nvPr/>
        </p:nvSpPr>
        <p:spPr bwMode="ltGray">
          <a:xfrm>
            <a:off x="2352675" y="1860550"/>
            <a:ext cx="6791325" cy="501650"/>
          </a:xfrm>
          <a:prstGeom prst="rect">
            <a:avLst/>
          </a:prstGeom>
          <a:solidFill>
            <a:schemeClr val="hlink"/>
          </a:solidFill>
          <a:ln w="2857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2800">
              <a:solidFill>
                <a:schemeClr val="bg1"/>
              </a:solidFill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200400"/>
            <a:ext cx="6858000" cy="685800"/>
          </a:xfrm>
        </p:spPr>
        <p:txBody>
          <a:bodyPr/>
          <a:lstStyle>
            <a:lvl1pPr algn="ctr"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1871663"/>
            <a:ext cx="6400800" cy="457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8BA1552-00F1-441A-86D9-38DC48BA3F8C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37325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7B97-AA10-4CAA-BC30-7977EBB44987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C00E6-9770-4F68-A34A-B3145ACEB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86550" y="457200"/>
            <a:ext cx="2076450" cy="59404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76950" cy="59404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73C3D-6058-4D76-AE87-2E1139A29E65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12CEA-8A74-415E-B619-EF9715D9FB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عنوان وجدو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جدول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16966-5246-4623-98D8-9C0DAB6EE2E2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0FE9A-7B9B-49B0-A538-33EE853376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457200" y="457200"/>
            <a:ext cx="8305800" cy="5940425"/>
          </a:xfrm>
        </p:spPr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0B800-EE50-4854-9D50-265FA3FDFA86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A6033-C03D-4652-8FEF-4BBE57ABF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6858000" cy="5334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685B9-6EBC-4584-8F67-EA4FE0D90285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232A9-362D-4782-B5EB-C263B4622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6858000" cy="533400"/>
          </a:xfrm>
        </p:spPr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fa-IR" dirty="0" smtClean="0"/>
              <a:t>ساس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71600"/>
            <a:ext cx="8229600" cy="502602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6A0-34AA-4FAC-AC28-82D7F4589F9E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89386-61F8-42D7-9E47-0CBE9B412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انقر لتحرير أنماط النص الرئيسي</a:t>
            </a:r>
          </a:p>
          <a:p>
            <a:pPr lvl="1"/>
            <a:r>
              <a:rPr lang="ar-SA" dirty="0" smtClean="0"/>
              <a:t>المستوى الثاني</a:t>
            </a:r>
          </a:p>
          <a:p>
            <a:pPr lvl="2"/>
            <a:r>
              <a:rPr lang="ar-SA" dirty="0" smtClean="0"/>
              <a:t>المستوى الثالث</a:t>
            </a:r>
          </a:p>
          <a:p>
            <a:pPr lvl="3"/>
            <a:r>
              <a:rPr lang="ar-SA" dirty="0" smtClean="0"/>
              <a:t>المستوى الرابع</a:t>
            </a:r>
          </a:p>
          <a:p>
            <a:pPr lvl="4"/>
            <a:r>
              <a:rPr lang="ar-SA" dirty="0" smtClean="0"/>
              <a:t>المستوى الخامس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05D4E2-95D5-4516-82E4-1D83F924D3F9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594A-FFBB-4D4C-9102-B8313514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8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8000"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3028F9-7363-4A8C-BF84-701E97A104CA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5F3BF-D623-4509-BE0C-830B860F1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5026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14D0F-2834-49E0-81FA-F631C716A9EE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7BE41-1A7C-46C0-B731-96511F9FF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8FEC8-F19B-49C1-9541-9245FCB554A5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BA05F-AF24-4442-869C-1AEF264E3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cs typeface="B Elham" pitchFamily="2" charset="-78"/>
              </a:defRPr>
            </a:lvl1pPr>
          </a:lstStyle>
          <a:p>
            <a:r>
              <a:rPr lang="ar-SA" dirty="0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427AE-D398-4E0F-8510-5DC476BA7353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F0D8B-55E3-4FB1-AA9F-BFD265DED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F7B684-ED64-41B5-92AE-5CE3FEE3E156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BE3D9-BF8F-44B0-BF47-C87551A1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0CD3D-633E-4872-82CE-4627022B91FC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6E92E-50CB-4FC0-ABBB-BD076BA5B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3E64A-2479-4C7A-A539-083146BD0A32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3E7B1-382F-4B7F-862E-CEF735823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rgbClr val="16335E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gray">
          <a:xfrm>
            <a:off x="8839200" y="228600"/>
            <a:ext cx="304800" cy="6629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53" name="Rectangle 29"/>
          <p:cNvSpPr>
            <a:spLocks noChangeArrowheads="1"/>
          </p:cNvSpPr>
          <p:nvPr/>
        </p:nvSpPr>
        <p:spPr bwMode="gray">
          <a:xfrm>
            <a:off x="0" y="0"/>
            <a:ext cx="7620000" cy="106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457200"/>
            <a:ext cx="6858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8E8211-8E95-4283-A9BA-0011682B83E6}" type="datetime1">
              <a:rPr lang="en-US"/>
              <a:pPr>
                <a:defRPr/>
              </a:pPr>
              <a:t>11/2/2013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145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2145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accent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E44DC0-5066-40CF-9A31-DF9B11815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 userDrawn="1"/>
        </p:nvSpPr>
        <p:spPr bwMode="auto">
          <a:xfrm>
            <a:off x="0" y="6400800"/>
            <a:ext cx="8839200" cy="457200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 userDrawn="1"/>
        </p:nvSpPr>
        <p:spPr bwMode="auto">
          <a:xfrm>
            <a:off x="7391400" y="0"/>
            <a:ext cx="1752600" cy="990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 userDrawn="1"/>
        </p:nvSpPr>
        <p:spPr bwMode="gray">
          <a:xfrm rot="10800000">
            <a:off x="0" y="1143000"/>
            <a:ext cx="9144000" cy="0"/>
          </a:xfrm>
          <a:prstGeom prst="line">
            <a:avLst/>
          </a:prstGeom>
          <a:noFill/>
          <a:ln w="28575">
            <a:solidFill>
              <a:schemeClr val="hlink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52" name="Rectangle 28"/>
          <p:cNvSpPr>
            <a:spLocks noChangeArrowheads="1"/>
          </p:cNvSpPr>
          <p:nvPr userDrawn="1"/>
        </p:nvSpPr>
        <p:spPr bwMode="gray">
          <a:xfrm rot="10800000">
            <a:off x="7162800" y="989013"/>
            <a:ext cx="1981200" cy="1539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</p:sldLayoutIdLst>
  <p:transition>
    <p:fade/>
  </p:transition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42900" indent="-3429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Low" rtl="1" eaLnBrk="0" fontAlgn="base" hangingPunct="0">
        <a:spcBef>
          <a:spcPct val="20000"/>
        </a:spcBef>
        <a:spcAft>
          <a:spcPct val="0"/>
        </a:spcAft>
        <a:buSzPct val="50000"/>
        <a:buFont typeface="Wingdings 2" pitchFamily="18" charset="2"/>
        <a:buChar char=""/>
        <a:defRPr sz="2800">
          <a:solidFill>
            <a:schemeClr val="tx1"/>
          </a:solidFill>
          <a:latin typeface="+mn-lt"/>
        </a:defRPr>
      </a:lvl2pPr>
      <a:lvl3pPr marL="11430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justLow" rtl="1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"/>
        <a:defRPr sz="2000">
          <a:solidFill>
            <a:schemeClr val="tx1"/>
          </a:solidFill>
          <a:latin typeface="+mn-lt"/>
        </a:defRPr>
      </a:lvl4pPr>
      <a:lvl5pPr marL="2057400" indent="-228600" algn="justLow" rtl="1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3" Type="http://schemas.openxmlformats.org/officeDocument/2006/relationships/diagramLayout" Target="../diagrams/layout10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10" Type="http://schemas.openxmlformats.org/officeDocument/2006/relationships/diagramColors" Target="../diagrams/colors11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sz="7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بسم الله الرحمن الرحیم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تأمین مالی خرید مسکن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تأمین مالی خرید مسکن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انواع غالب وام‌های رهنی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انواع غالب اوراق بهادار با پشتوانۀ رهن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نقش </a:t>
            </a:r>
            <a:r>
              <a:rPr lang="en-US" sz="3200" dirty="0" smtClean="0"/>
              <a:t>MBS</a:t>
            </a:r>
            <a:r>
              <a:rPr lang="fa-IR" dirty="0" smtClean="0"/>
              <a:t> در تأمین مالی خرید مسکن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21450"/>
            <a:ext cx="2133600" cy="2444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30" name="Diagram 29"/>
          <p:cNvGraphicFramePr/>
          <p:nvPr/>
        </p:nvGraphicFramePr>
        <p:xfrm>
          <a:off x="0" y="1752600"/>
          <a:ext cx="2257097" cy="336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1" name="Diagram 30"/>
          <p:cNvGraphicFramePr/>
          <p:nvPr/>
        </p:nvGraphicFramePr>
        <p:xfrm>
          <a:off x="6505903" y="1897699"/>
          <a:ext cx="2257097" cy="336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3" name="Diagram 32"/>
          <p:cNvGraphicFramePr/>
          <p:nvPr/>
        </p:nvGraphicFramePr>
        <p:xfrm>
          <a:off x="3229303" y="1821499"/>
          <a:ext cx="2257097" cy="3360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35" name="Elbow Connector 34"/>
          <p:cNvCxnSpPr/>
          <p:nvPr/>
        </p:nvCxnSpPr>
        <p:spPr bwMode="auto">
          <a:xfrm rot="10800000">
            <a:off x="5486400" y="2590801"/>
            <a:ext cx="990600" cy="533413"/>
          </a:xfrm>
          <a:prstGeom prst="bentConnector3">
            <a:avLst>
              <a:gd name="adj1" fmla="val 50000"/>
            </a:avLst>
          </a:prstGeom>
          <a:ln w="53975">
            <a:headEnd type="none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2" name="Elbow Connector 61"/>
          <p:cNvCxnSpPr/>
          <p:nvPr/>
        </p:nvCxnSpPr>
        <p:spPr bwMode="auto">
          <a:xfrm flipV="1">
            <a:off x="5486400" y="3810000"/>
            <a:ext cx="990600" cy="609598"/>
          </a:xfrm>
          <a:prstGeom prst="bentConnector3">
            <a:avLst>
              <a:gd name="adj1" fmla="val 50000"/>
            </a:avLst>
          </a:prstGeom>
          <a:ln w="53975">
            <a:headEnd type="none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2209800" y="1981200"/>
            <a:ext cx="106680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a-IR" dirty="0" smtClean="0">
                <a:cs typeface="B Zar" pitchFamily="2" charset="-78"/>
              </a:rPr>
              <a:t>فروش اوراق</a:t>
            </a:r>
            <a:endParaRPr lang="en-US" dirty="0">
              <a:cs typeface="B Zar" pitchFamily="2" charset="-78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410200" y="2057400"/>
            <a:ext cx="121920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rtl="1"/>
            <a:r>
              <a:rPr lang="fa-IR" dirty="0" smtClean="0">
                <a:cs typeface="B Zar" pitchFamily="2" charset="-78"/>
              </a:rPr>
              <a:t>فروش رهن‌ها</a:t>
            </a:r>
            <a:endParaRPr lang="en-US" dirty="0">
              <a:cs typeface="B Zar" pitchFamily="2" charset="-7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286000" y="4572000"/>
            <a:ext cx="9906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وجوه </a:t>
            </a:r>
            <a:endParaRPr lang="en-US" dirty="0">
              <a:cs typeface="B Zar" pitchFamily="2" charset="-78"/>
            </a:endParaRPr>
          </a:p>
        </p:txBody>
      </p:sp>
      <p:cxnSp>
        <p:nvCxnSpPr>
          <p:cNvPr id="22" name="Elbow Connector 21"/>
          <p:cNvCxnSpPr/>
          <p:nvPr/>
        </p:nvCxnSpPr>
        <p:spPr bwMode="auto">
          <a:xfrm flipV="1">
            <a:off x="2286000" y="2438400"/>
            <a:ext cx="914400" cy="609600"/>
          </a:xfrm>
          <a:prstGeom prst="bentConnector3">
            <a:avLst>
              <a:gd name="adj1" fmla="val 50000"/>
            </a:avLst>
          </a:prstGeom>
          <a:ln w="53975">
            <a:headEnd type="arrow"/>
            <a:tailEnd type="non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 bwMode="auto">
          <a:xfrm rot="10800000">
            <a:off x="2286000" y="3733800"/>
            <a:ext cx="914400" cy="533400"/>
          </a:xfrm>
          <a:prstGeom prst="bentConnector3">
            <a:avLst>
              <a:gd name="adj1" fmla="val 50000"/>
            </a:avLst>
          </a:prstGeom>
          <a:ln w="53975">
            <a:headEnd type="arrow"/>
            <a:tailEnd type="non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562600" y="4572000"/>
            <a:ext cx="990600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a-IR" dirty="0" smtClean="0">
                <a:cs typeface="B Zar" pitchFamily="2" charset="-78"/>
              </a:rPr>
              <a:t>وجوه 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0" grpId="0">
        <p:bldAsOne/>
      </p:bldGraphic>
      <p:bldGraphic spid="31" grpId="0">
        <p:bldAsOne/>
      </p:bldGraphic>
      <p:bldGraphic spid="33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تعامل بانک و بازار در تولید </a:t>
            </a:r>
            <a:r>
              <a:rPr lang="en-US" sz="2800" dirty="0" smtClean="0"/>
              <a:t>MBS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نهادهای دولتی فعال در بازار رهن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3600" dirty="0" smtClean="0"/>
              <a:t>الگوی جریان نقدی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sz="5400" dirty="0" smtClean="0"/>
              <a:t>اوراق بهادار با پشتوانۀ رهن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فاصله از دارایی واقعی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5127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774870-789F-43D9-AAF2-B0764A195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7774870-789F-43D9-AAF2-B0764A195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graphicEl>
                                              <a:dgm id="{87774870-789F-43D9-AAF2-B0764A195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graphicEl>
                                              <a:dgm id="{87774870-789F-43D9-AAF2-B0764A195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76D00C-E011-4341-B6F7-B2D6393AA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graphicEl>
                                              <a:dgm id="{A276D00C-E011-4341-B6F7-B2D6393AA0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graphicEl>
                                              <a:dgm id="{A276D00C-E011-4341-B6F7-B2D6393AA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graphicEl>
                                              <a:dgm id="{A276D00C-E011-4341-B6F7-B2D6393AA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6E5AF7-923E-4E6D-B85B-3B229DC2D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graphicEl>
                                              <a:dgm id="{526E5AF7-923E-4E6D-B85B-3B229DC2D5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graphicEl>
                                              <a:dgm id="{526E5AF7-923E-4E6D-B85B-3B229DC2D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graphicEl>
                                              <a:dgm id="{526E5AF7-923E-4E6D-B85B-3B229DC2D5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2F9AD9E-C66A-47D4-89D2-DD44AF21C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graphicEl>
                                              <a:dgm id="{C2F9AD9E-C66A-47D4-89D2-DD44AF21C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graphicEl>
                                              <a:dgm id="{C2F9AD9E-C66A-47D4-89D2-DD44AF21C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graphicEl>
                                              <a:dgm id="{C2F9AD9E-C66A-47D4-89D2-DD44AF21C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40DA446-DA12-4B0E-ADA7-9D7CC9CB7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640DA446-DA12-4B0E-ADA7-9D7CC9CB73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graphicEl>
                                              <a:dgm id="{640DA446-DA12-4B0E-ADA7-9D7CC9CB7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graphicEl>
                                              <a:dgm id="{640DA446-DA12-4B0E-ADA7-9D7CC9CB73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48CE21-10FD-46C9-9009-8ED78C830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graphicEl>
                                              <a:dgm id="{6B48CE21-10FD-46C9-9009-8ED78C830D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graphicEl>
                                              <a:dgm id="{6B48CE21-10FD-46C9-9009-8ED78C830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graphicEl>
                                              <a:dgm id="{6B48CE21-10FD-46C9-9009-8ED78C830D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12B9DD-801C-4741-9F43-6657BE65D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graphicEl>
                                              <a:dgm id="{F212B9DD-801C-4741-9F43-6657BE65DF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graphicEl>
                                              <a:dgm id="{F212B9DD-801C-4741-9F43-6657BE65D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graphicEl>
                                              <a:dgm id="{F212B9DD-801C-4741-9F43-6657BE65DF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884FB1-122D-4C95-8266-32AC50D2E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graphicEl>
                                              <a:dgm id="{6E884FB1-122D-4C95-8266-32AC50D2E4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graphicEl>
                                              <a:dgm id="{6E884FB1-122D-4C95-8266-32AC50D2E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graphicEl>
                                              <a:dgm id="{6E884FB1-122D-4C95-8266-32AC50D2E4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7A6CE68-9F80-4282-8378-A63C2B5E7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graphicEl>
                                              <a:dgm id="{17A6CE68-9F80-4282-8378-A63C2B5E70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graphicEl>
                                              <a:dgm id="{17A6CE68-9F80-4282-8378-A63C2B5E7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graphicEl>
                                              <a:dgm id="{17A6CE68-9F80-4282-8378-A63C2B5E70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F5B1400-C816-433F-849E-3689433B3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>
                                            <p:graphicEl>
                                              <a:dgm id="{BF5B1400-C816-433F-849E-3689433B3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>
                                            <p:graphicEl>
                                              <a:dgm id="{BF5B1400-C816-433F-849E-3689433B3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graphicEl>
                                              <a:dgm id="{BF5B1400-C816-433F-849E-3689433B3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012B3AD-6A21-41F0-AA03-96717277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">
                                            <p:graphicEl>
                                              <a:dgm id="{C012B3AD-6A21-41F0-AA03-96717277D6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graphicEl>
                                              <a:dgm id="{C012B3AD-6A21-41F0-AA03-96717277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graphicEl>
                                              <a:dgm id="{C012B3AD-6A21-41F0-AA03-96717277D6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CB6BAF1-A6F2-4BD8-88D4-7431FFAEF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>
                                            <p:graphicEl>
                                              <a:dgm id="{DCB6BAF1-A6F2-4BD8-88D4-7431FFAEF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graphicEl>
                                              <a:dgm id="{DCB6BAF1-A6F2-4BD8-88D4-7431FFAEF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graphicEl>
                                              <a:dgm id="{DCB6BAF1-A6F2-4BD8-88D4-7431FFAEF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الگوی جریان‌های نقدی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71600" y="2971800"/>
            <a:ext cx="7239000" cy="685800"/>
          </a:xfrm>
          <a:noFill/>
        </p:spPr>
        <p:txBody>
          <a:bodyPr/>
          <a:lstStyle/>
          <a:p>
            <a:pPr eaLnBrk="1" hangingPunct="1"/>
            <a:r>
              <a:rPr lang="fa-IR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تأمین مالی بخش مسکن</a:t>
            </a:r>
            <a:br>
              <a:rPr lang="fa-IR" sz="36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</a:br>
            <a:r>
              <a:rPr lang="fa-IR" sz="24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B Elham" pitchFamily="2" charset="-78"/>
              </a:rPr>
              <a:t>بازار رهن</a:t>
            </a:r>
            <a:endParaRPr lang="en-US" sz="240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B Elham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0" y="4034135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 eaLnBrk="0" hangingPunct="0"/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حسین عبده تبریزی</a:t>
            </a:r>
          </a:p>
          <a:p>
            <a:pPr algn="ctr" rtl="1" eaLnBrk="0" hangingPunct="0"/>
            <a:r>
              <a:rPr lang="fa-I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B Elham" pitchFamily="2" charset="-78"/>
              </a:rPr>
              <a:t>میثم رادپور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53340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eaLnBrk="0" hangingPunct="0"/>
            <a:r>
              <a:rPr lang="fa-IR" dirty="0" smtClean="0">
                <a:solidFill>
                  <a:schemeClr val="accent1"/>
                </a:solidFill>
                <a:cs typeface="B Elham" pitchFamily="2" charset="-78"/>
              </a:rPr>
              <a:t>اول بار ارائه در کلاس مباحث منتخب مالی، دانشکدۀ اقتصاد و مدیریت</a:t>
            </a:r>
          </a:p>
          <a:p>
            <a:pPr algn="r" rtl="1" eaLnBrk="0" hangingPunct="0"/>
            <a:r>
              <a:rPr lang="fa-IR" dirty="0" smtClean="0">
                <a:solidFill>
                  <a:schemeClr val="accent1"/>
                </a:solidFill>
                <a:cs typeface="B Elham" pitchFamily="2" charset="-78"/>
              </a:rPr>
              <a:t>دانشگاه صنعتی شریف</a:t>
            </a:r>
          </a:p>
          <a:p>
            <a:pPr algn="r" rtl="1" eaLnBrk="0" hangingPunct="0"/>
            <a:endParaRPr lang="en-US" dirty="0" smtClean="0">
              <a:solidFill>
                <a:schemeClr val="accent1"/>
              </a:solidFill>
              <a:cs typeface="B Elham" pitchFamily="2" charset="-78"/>
            </a:endParaRPr>
          </a:p>
          <a:p>
            <a:pPr algn="r" rtl="1" eaLnBrk="0" hangingPunct="0"/>
            <a:r>
              <a:rPr lang="fa-IR" dirty="0" smtClean="0">
                <a:solidFill>
                  <a:schemeClr val="accent1"/>
                </a:solidFill>
                <a:cs typeface="B Zar" pitchFamily="2" charset="-78"/>
              </a:rPr>
              <a:t>پانزدهم آبان ماه  1390</a:t>
            </a:r>
            <a:endParaRPr lang="en-US" dirty="0" smtClean="0">
              <a:solidFill>
                <a:schemeClr val="accent1"/>
              </a:solidFill>
              <a:cs typeface="B Zar" pitchFamily="2" charset="-78"/>
            </a:endParaRPr>
          </a:p>
        </p:txBody>
      </p:sp>
      <p:pic>
        <p:nvPicPr>
          <p:cNvPr id="7" name="Picture 6" descr="Hous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4572000"/>
            <a:ext cx="3163824" cy="21075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ریسک جریان‌های نقدی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988448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600" dirty="0" smtClean="0"/>
              <a:t>ریسک پرداخت پیش از موعد </a:t>
            </a:r>
            <a:r>
              <a:rPr lang="en-US" sz="2000" dirty="0" smtClean="0"/>
              <a:t>(</a:t>
            </a:r>
            <a:r>
              <a:rPr lang="en-US" sz="2000" dirty="0" smtClean="0">
                <a:cs typeface="B Zar" pitchFamily="2" charset="-78"/>
              </a:rPr>
              <a:t>Prepayment Risk)</a:t>
            </a:r>
            <a:endParaRPr lang="fa-IR" sz="2000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2003366"/>
              </p:ext>
            </p:extLst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D263F-EACE-439E-8E58-6F62B750036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685800" y="2559050"/>
            <a:ext cx="76200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a-IR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با تشکر</a:t>
            </a:r>
            <a:endParaRPr lang="en-US" sz="6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3600" dirty="0" smtClean="0"/>
              <a:t>طرف عرضه و تقاضا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بازار مسکن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بازیگران بازار مسکن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طرف عرضه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طرف تقاضا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a-IR" sz="3600" dirty="0" smtClean="0"/>
              <a:t>ابزار و بازارها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a-IR" dirty="0" smtClean="0"/>
              <a:t>تأمین مالی مسکن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5F3BF-D623-4509-BE0C-830B860F17C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تأمین مالی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تأمین مالی ساخت و ساز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5026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A1594A-FFBB-4D4C-9102-B83135140D2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mple presentation slide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1D528D"/>
        </a:dk1>
        <a:lt1>
          <a:srgbClr val="FFFFFF"/>
        </a:lt1>
        <a:dk2>
          <a:srgbClr val="FFFFFF"/>
        </a:dk2>
        <a:lt2>
          <a:srgbClr val="CACACA"/>
        </a:lt2>
        <a:accent1>
          <a:srgbClr val="0099CC"/>
        </a:accent1>
        <a:accent2>
          <a:srgbClr val="8BC84E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7DB54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0E3F96"/>
        </a:dk1>
        <a:lt1>
          <a:srgbClr val="FFFFFF"/>
        </a:lt1>
        <a:dk2>
          <a:srgbClr val="FFFFFF"/>
        </a:dk2>
        <a:lt2>
          <a:srgbClr val="B2B2B2"/>
        </a:lt2>
        <a:accent1>
          <a:srgbClr val="306FCC"/>
        </a:accent1>
        <a:accent2>
          <a:srgbClr val="99CCFF"/>
        </a:accent2>
        <a:accent3>
          <a:srgbClr val="FFFFFF"/>
        </a:accent3>
        <a:accent4>
          <a:srgbClr val="0A347F"/>
        </a:accent4>
        <a:accent5>
          <a:srgbClr val="ADBBE2"/>
        </a:accent5>
        <a:accent6>
          <a:srgbClr val="8AB9E7"/>
        </a:accent6>
        <a:hlink>
          <a:srgbClr val="25A2AF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35230</TotalTime>
  <Words>504</Words>
  <Application>Microsoft Office PowerPoint</Application>
  <PresentationFormat>On-screen Show (4:3)</PresentationFormat>
  <Paragraphs>134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Sample presentation slides</vt:lpstr>
      <vt:lpstr>بسم الله الرحمن الرحیم</vt:lpstr>
      <vt:lpstr>تأمین مالی بخش مسکن بازار رهن</vt:lpstr>
      <vt:lpstr>طرف عرضه و تقاضا</vt:lpstr>
      <vt:lpstr>بازیگران بازار مسکن</vt:lpstr>
      <vt:lpstr>طرف عرضه</vt:lpstr>
      <vt:lpstr>طرف تقاضا</vt:lpstr>
      <vt:lpstr>ابزار و بازارها</vt:lpstr>
      <vt:lpstr>تأمین مالی</vt:lpstr>
      <vt:lpstr>تأمین مالی ساخت و ساز</vt:lpstr>
      <vt:lpstr>تأمین مالی خرید مسکن</vt:lpstr>
      <vt:lpstr>تأمین مالی خرید مسکن</vt:lpstr>
      <vt:lpstr>انواع غالب وام‌های رهنی</vt:lpstr>
      <vt:lpstr>انواع غالب اوراق بهادار با پشتوانۀ رهن</vt:lpstr>
      <vt:lpstr>نقش MBS در تأمین مالی خرید مسکن</vt:lpstr>
      <vt:lpstr>تعامل بانک و بازار در تولید MBS</vt:lpstr>
      <vt:lpstr>نهادهای دولتی فعال در بازار رهن</vt:lpstr>
      <vt:lpstr>الگوی جریان نقدی</vt:lpstr>
      <vt:lpstr>فاصله از دارایی واقعی</vt:lpstr>
      <vt:lpstr>الگوی جریان‌های نقدی</vt:lpstr>
      <vt:lpstr>ریسک جریان‌های نقدی</vt:lpstr>
      <vt:lpstr>ریسک پرداخت پیش از موعد (Prepayment Risk)</vt:lpstr>
      <vt:lpstr>PowerPoint Presentation</vt:lpstr>
    </vt:vector>
  </TitlesOfParts>
  <Company>Saudi Aramco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Administrator</dc:creator>
  <cp:lastModifiedBy>maysam</cp:lastModifiedBy>
  <cp:revision>1120</cp:revision>
  <dcterms:created xsi:type="dcterms:W3CDTF">2007-09-07T17:57:35Z</dcterms:created>
  <dcterms:modified xsi:type="dcterms:W3CDTF">2013-11-02T06:31:26Z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TC011367981033</vt:lpwstr>
  </property>
</Properties>
</file>